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713" y="0"/>
            <a:ext cx="6378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228600" y="6340475"/>
            <a:ext cx="10424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Figure </a:t>
            </a:r>
            <a:r>
              <a:rPr lang="en-US" smtClean="0"/>
              <a:t>S2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59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Banks</dc:creator>
  <cp:lastModifiedBy>William Banks</cp:lastModifiedBy>
  <cp:revision>2</cp:revision>
  <dcterms:created xsi:type="dcterms:W3CDTF">2006-08-16T00:00:00Z</dcterms:created>
  <dcterms:modified xsi:type="dcterms:W3CDTF">2012-07-06T00:08:49Z</dcterms:modified>
</cp:coreProperties>
</file>