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3" r:id="rId2"/>
    <p:sldId id="264" r:id="rId3"/>
    <p:sldId id="265" r:id="rId4"/>
    <p:sldId id="266" r:id="rId5"/>
    <p:sldId id="267" r:id="rId6"/>
  </p:sldIdLst>
  <p:sldSz cx="9144000" cy="6858000" type="screen4x3"/>
  <p:notesSz cx="6881813" cy="100028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84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pPr>
              <a:defRPr/>
            </a:pPr>
            <a:fld id="{E1CB2F1E-6F8B-4590-A2C4-B7274B489C1B}" type="datetimeFigureOut">
              <a:rPr lang="nl-NL"/>
              <a:pPr>
                <a:defRPr/>
              </a:pPr>
              <a:t>13-8-2012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50888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78" tIns="48239" rIns="96478" bIns="48239" rtlCol="0" anchor="ctr"/>
          <a:lstStyle/>
          <a:p>
            <a:pPr lvl="0"/>
            <a:endParaRPr lang="nl-NL" noProof="0" smtClean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8182" y="4751348"/>
            <a:ext cx="5505450" cy="4501277"/>
          </a:xfrm>
          <a:prstGeom prst="rect">
            <a:avLst/>
          </a:prstGeom>
        </p:spPr>
        <p:txBody>
          <a:bodyPr vert="horz" lIns="96478" tIns="48239" rIns="96478" bIns="48239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98102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pPr>
              <a:defRPr/>
            </a:pPr>
            <a:fld id="{4436167E-7CCD-4D77-912D-13EAD2F7FAB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7929159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Figure</a:t>
            </a:r>
            <a:r>
              <a:rPr lang="nl-NL" dirty="0" smtClean="0"/>
              <a:t> </a:t>
            </a:r>
            <a:r>
              <a:rPr lang="nl-NL" dirty="0" smtClean="0"/>
              <a:t>S2A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36167E-7CCD-4D77-912D-13EAD2F7FAB2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973824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Figure</a:t>
            </a:r>
            <a:r>
              <a:rPr lang="nl-NL" dirty="0" smtClean="0"/>
              <a:t> S2B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36167E-7CCD-4D77-912D-13EAD2F7FAB2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973824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Figure</a:t>
            </a:r>
            <a:r>
              <a:rPr lang="nl-NL" dirty="0" smtClean="0"/>
              <a:t> </a:t>
            </a:r>
            <a:r>
              <a:rPr lang="nl-NL" dirty="0" smtClean="0"/>
              <a:t>S2C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36167E-7CCD-4D77-912D-13EAD2F7FAB2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9738247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Figure</a:t>
            </a:r>
            <a:r>
              <a:rPr lang="nl-NL" dirty="0" smtClean="0"/>
              <a:t> </a:t>
            </a:r>
            <a:r>
              <a:rPr lang="nl-NL" dirty="0" smtClean="0"/>
              <a:t>S2D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36167E-7CCD-4D77-912D-13EAD2F7FAB2}" type="slidenum">
              <a:rPr lang="nl-NL" smtClean="0"/>
              <a:pPr>
                <a:defRPr/>
              </a:pPr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973824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mtClean="0"/>
              <a:t>Figure</a:t>
            </a:r>
            <a:r>
              <a:rPr lang="nl-NL" dirty="0" smtClean="0"/>
              <a:t> </a:t>
            </a:r>
            <a:r>
              <a:rPr lang="nl-NL" dirty="0" smtClean="0"/>
              <a:t>S2E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36167E-7CCD-4D77-912D-13EAD2F7FAB2}" type="slidenum">
              <a:rPr lang="nl-NL" smtClean="0"/>
              <a:pPr>
                <a:defRPr/>
              </a:pPr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973824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9EE4E-4B31-4800-AD05-096EE2BDC5AD}" type="datetimeFigureOut">
              <a:rPr lang="nl-NL"/>
              <a:pPr>
                <a:defRPr/>
              </a:pPr>
              <a:t>13-8-2012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9733A-95AE-4642-BE14-605DC1037FD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454701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C64E7-785B-430A-AC1A-4B9F36F56AE7}" type="datetimeFigureOut">
              <a:rPr lang="nl-NL"/>
              <a:pPr>
                <a:defRPr/>
              </a:pPr>
              <a:t>13-8-2012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1B35A-359E-4071-979D-9FE7548E7BB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493583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0FBF3-EB7C-4958-8D4F-1EB0A05367CF}" type="datetimeFigureOut">
              <a:rPr lang="nl-NL"/>
              <a:pPr>
                <a:defRPr/>
              </a:pPr>
              <a:t>13-8-2012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DF873-AFE4-4DAB-85BF-EE52E5C1906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594790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76DD5-A277-4BD0-A6E5-28B7AB4134EE}" type="datetimeFigureOut">
              <a:rPr lang="nl-NL"/>
              <a:pPr>
                <a:defRPr/>
              </a:pPr>
              <a:t>13-8-2012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5758B-C30B-4E3B-A097-62483FB7DD0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093307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07BEE-90D8-42B1-ADB9-56074CF25B39}" type="datetimeFigureOut">
              <a:rPr lang="nl-NL"/>
              <a:pPr>
                <a:defRPr/>
              </a:pPr>
              <a:t>13-8-2012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B1A84-F7D0-423A-B992-C4338947FC9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78618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B60ED-C623-46FE-9873-F2A14B79D44A}" type="datetimeFigureOut">
              <a:rPr lang="nl-NL"/>
              <a:pPr>
                <a:defRPr/>
              </a:pPr>
              <a:t>13-8-2012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11D33-C8F5-47D1-8580-6D25510E94E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682079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5FBF1-4F84-4D3D-A6C6-B34731E2B2D9}" type="datetimeFigureOut">
              <a:rPr lang="nl-NL"/>
              <a:pPr>
                <a:defRPr/>
              </a:pPr>
              <a:t>13-8-2012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2C1B4-EA97-4CF9-B583-FFD1EFBCFFC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665924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8B882-4E0B-4551-8014-1EA4D3701DA6}" type="datetimeFigureOut">
              <a:rPr lang="nl-NL"/>
              <a:pPr>
                <a:defRPr/>
              </a:pPr>
              <a:t>13-8-2012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FCB1E-4A2E-42CF-A0E4-D8F3624B433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553866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87A87-C196-40C2-A2E9-CD3CD13D2155}" type="datetimeFigureOut">
              <a:rPr lang="nl-NL"/>
              <a:pPr>
                <a:defRPr/>
              </a:pPr>
              <a:t>13-8-2012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6AF49-71D6-4724-B992-CF50EACD124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574600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ADCF2-D690-466B-BAC0-9B75BCEC30C0}" type="datetimeFigureOut">
              <a:rPr lang="nl-NL"/>
              <a:pPr>
                <a:defRPr/>
              </a:pPr>
              <a:t>13-8-2012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5D336-0963-445E-88E2-D31B85553E2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326545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BB402-C386-44C3-80C5-80B6CF25C993}" type="datetimeFigureOut">
              <a:rPr lang="nl-NL"/>
              <a:pPr>
                <a:defRPr/>
              </a:pPr>
              <a:t>13-8-2012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52D5A-608C-4412-BCF1-576F6F98F5E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09818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42C8490-480D-422A-A994-A1F7C8A29AF4}" type="datetimeFigureOut">
              <a:rPr lang="nl-NL"/>
              <a:pPr>
                <a:defRPr/>
              </a:pPr>
              <a:t>13-8-2012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F6D781E-51C6-4719-BDA8-EDBCD34F4C4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12" Type="http://schemas.openxmlformats.org/officeDocument/2006/relationships/image" Target="../media/image2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11" Type="http://schemas.openxmlformats.org/officeDocument/2006/relationships/image" Target="../media/image19.emf"/><Relationship Id="rId5" Type="http://schemas.openxmlformats.org/officeDocument/2006/relationships/image" Target="../media/image13.emf"/><Relationship Id="rId10" Type="http://schemas.openxmlformats.org/officeDocument/2006/relationships/image" Target="../media/image18.emf"/><Relationship Id="rId4" Type="http://schemas.openxmlformats.org/officeDocument/2006/relationships/image" Target="../media/image12.emf"/><Relationship Id="rId9" Type="http://schemas.openxmlformats.org/officeDocument/2006/relationships/image" Target="../media/image17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12" Type="http://schemas.openxmlformats.org/officeDocument/2006/relationships/image" Target="../media/image3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emf"/><Relationship Id="rId11" Type="http://schemas.openxmlformats.org/officeDocument/2006/relationships/image" Target="../media/image29.emf"/><Relationship Id="rId5" Type="http://schemas.openxmlformats.org/officeDocument/2006/relationships/image" Target="../media/image23.emf"/><Relationship Id="rId10" Type="http://schemas.openxmlformats.org/officeDocument/2006/relationships/image" Target="../media/image28.emf"/><Relationship Id="rId4" Type="http://schemas.openxmlformats.org/officeDocument/2006/relationships/image" Target="../media/image22.emf"/><Relationship Id="rId9" Type="http://schemas.openxmlformats.org/officeDocument/2006/relationships/image" Target="../media/image2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31.emf"/><Relationship Id="rId7" Type="http://schemas.openxmlformats.org/officeDocument/2006/relationships/image" Target="../media/image35.emf"/><Relationship Id="rId12" Type="http://schemas.openxmlformats.org/officeDocument/2006/relationships/image" Target="../media/image4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emf"/><Relationship Id="rId11" Type="http://schemas.openxmlformats.org/officeDocument/2006/relationships/image" Target="../media/image39.emf"/><Relationship Id="rId5" Type="http://schemas.openxmlformats.org/officeDocument/2006/relationships/image" Target="../media/image33.emf"/><Relationship Id="rId10" Type="http://schemas.openxmlformats.org/officeDocument/2006/relationships/image" Target="../media/image38.emf"/><Relationship Id="rId4" Type="http://schemas.openxmlformats.org/officeDocument/2006/relationships/image" Target="../media/image32.emf"/><Relationship Id="rId9" Type="http://schemas.openxmlformats.org/officeDocument/2006/relationships/image" Target="../media/image37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emf"/><Relationship Id="rId3" Type="http://schemas.openxmlformats.org/officeDocument/2006/relationships/image" Target="../media/image41.emf"/><Relationship Id="rId7" Type="http://schemas.openxmlformats.org/officeDocument/2006/relationships/image" Target="../media/image45.emf"/><Relationship Id="rId12" Type="http://schemas.openxmlformats.org/officeDocument/2006/relationships/image" Target="../media/image5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emf"/><Relationship Id="rId11" Type="http://schemas.openxmlformats.org/officeDocument/2006/relationships/image" Target="../media/image49.emf"/><Relationship Id="rId5" Type="http://schemas.openxmlformats.org/officeDocument/2006/relationships/image" Target="../media/image43.emf"/><Relationship Id="rId10" Type="http://schemas.openxmlformats.org/officeDocument/2006/relationships/image" Target="../media/image48.emf"/><Relationship Id="rId4" Type="http://schemas.openxmlformats.org/officeDocument/2006/relationships/image" Target="../media/image42.emf"/><Relationship Id="rId9" Type="http://schemas.openxmlformats.org/officeDocument/2006/relationships/image" Target="../media/image4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ep 3"/>
          <p:cNvGrpSpPr/>
          <p:nvPr/>
        </p:nvGrpSpPr>
        <p:grpSpPr>
          <a:xfrm>
            <a:off x="900000" y="252000"/>
            <a:ext cx="4336675" cy="6487954"/>
            <a:chOff x="900000" y="241815"/>
            <a:chExt cx="4336675" cy="6487954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668" y="241815"/>
              <a:ext cx="2176436" cy="13078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" name="Groep 1"/>
            <p:cNvGrpSpPr/>
            <p:nvPr/>
          </p:nvGrpSpPr>
          <p:grpSpPr>
            <a:xfrm>
              <a:off x="900000" y="252000"/>
              <a:ext cx="4336675" cy="6477769"/>
              <a:chOff x="1115618" y="44625"/>
              <a:chExt cx="4336675" cy="6477769"/>
            </a:xfrm>
          </p:grpSpPr>
          <p:pic>
            <p:nvPicPr>
              <p:cNvPr id="614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5621" y="44625"/>
                <a:ext cx="2160236" cy="12976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148" name="Picture 4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5618" y="1342263"/>
                <a:ext cx="2160239" cy="12976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149" name="Picture 5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75857" y="1342264"/>
                <a:ext cx="2176436" cy="12976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150" name="Picture 6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5618" y="2631520"/>
                <a:ext cx="2160239" cy="12976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151" name="Picture 7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75286" y="2639904"/>
                <a:ext cx="2177007" cy="12892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152" name="Picture 8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8564" y="3929161"/>
                <a:ext cx="2157293" cy="12958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153" name="Picture 9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78337" y="3929161"/>
                <a:ext cx="2173956" cy="12958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154" name="Picture 10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8564" y="5225032"/>
                <a:ext cx="2159773" cy="12973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155" name="Picture 11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75286" y="5225033"/>
                <a:ext cx="2177007" cy="12973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xmlns="" val="64639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ep 2"/>
          <p:cNvGrpSpPr/>
          <p:nvPr/>
        </p:nvGrpSpPr>
        <p:grpSpPr>
          <a:xfrm>
            <a:off x="900000" y="252000"/>
            <a:ext cx="4322695" cy="6483067"/>
            <a:chOff x="970184" y="332656"/>
            <a:chExt cx="4322695" cy="6483067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4087" y="332656"/>
              <a:ext cx="2157751" cy="1296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2585" y="332656"/>
              <a:ext cx="2157002" cy="1296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2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0184" y="1628801"/>
              <a:ext cx="2157748" cy="1296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3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7930" y="1628802"/>
              <a:ext cx="2164949" cy="12926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4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0186" y="2924944"/>
              <a:ext cx="2157746" cy="1296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5" name="Picture 7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7931" y="2924945"/>
              <a:ext cx="2157747" cy="1296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6" name="Picture 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0184" y="4221088"/>
              <a:ext cx="2157748" cy="12961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7" name="Picture 9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1838" y="4221088"/>
              <a:ext cx="2157748" cy="12961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8" name="Picture 10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0184" y="5517232"/>
              <a:ext cx="2161654" cy="12984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9" name="Picture 11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0427" y="5517233"/>
              <a:ext cx="2161653" cy="12984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141152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ep 1"/>
          <p:cNvGrpSpPr/>
          <p:nvPr/>
        </p:nvGrpSpPr>
        <p:grpSpPr>
          <a:xfrm>
            <a:off x="900000" y="252000"/>
            <a:ext cx="4320481" cy="6489313"/>
            <a:chOff x="971600" y="325557"/>
            <a:chExt cx="4320481" cy="6489313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326007"/>
              <a:ext cx="2160240" cy="12976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1840" y="325557"/>
              <a:ext cx="2160240" cy="12980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196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14" y="1623648"/>
              <a:ext cx="2160789" cy="12979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197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1840" y="1623228"/>
              <a:ext cx="2160240" cy="1297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198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14" y="2921619"/>
              <a:ext cx="2160789" cy="12979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199" name="Picture 7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1840" y="2925274"/>
              <a:ext cx="2160240" cy="12976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200" name="Picture 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4219591"/>
              <a:ext cx="2160240" cy="12976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201" name="Picture 9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1840" y="4219590"/>
              <a:ext cx="2160240" cy="1297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202" name="Picture 10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14" y="5517232"/>
              <a:ext cx="2160233" cy="1297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203" name="Picture 11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1847" y="5517232"/>
              <a:ext cx="2160234" cy="1297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280809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ep 3"/>
          <p:cNvGrpSpPr/>
          <p:nvPr/>
        </p:nvGrpSpPr>
        <p:grpSpPr>
          <a:xfrm>
            <a:off x="900000" y="252000"/>
            <a:ext cx="4323585" cy="6493767"/>
            <a:chOff x="824099" y="-240934"/>
            <a:chExt cx="4323585" cy="6493767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100" y="-239586"/>
              <a:ext cx="2161045" cy="1298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5144" y="-240934"/>
              <a:ext cx="2162539" cy="12994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20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100" y="1058539"/>
              <a:ext cx="2161792" cy="12985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5145" y="1058539"/>
              <a:ext cx="2161791" cy="12985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099" y="2357560"/>
              <a:ext cx="2161047" cy="1298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23" name="Picture 7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5146" y="2357112"/>
              <a:ext cx="2161791" cy="12985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24" name="Picture 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099" y="3655685"/>
              <a:ext cx="2161791" cy="12985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25" name="Picture 9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5146" y="3655685"/>
              <a:ext cx="2161791" cy="12985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26" name="Picture 10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099" y="4954258"/>
              <a:ext cx="2161792" cy="1298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27" name="Picture 11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5890" y="4954258"/>
              <a:ext cx="2161794" cy="1298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165706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ep 2"/>
          <p:cNvGrpSpPr/>
          <p:nvPr/>
        </p:nvGrpSpPr>
        <p:grpSpPr>
          <a:xfrm>
            <a:off x="900000" y="252000"/>
            <a:ext cx="4323600" cy="6493323"/>
            <a:chOff x="1255780" y="278296"/>
            <a:chExt cx="4324332" cy="6493323"/>
          </a:xfrm>
        </p:grpSpPr>
        <p:pic>
          <p:nvPicPr>
            <p:cNvPr id="1024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5780" y="278296"/>
              <a:ext cx="2162540" cy="12990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43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8318" y="278296"/>
              <a:ext cx="2161794" cy="1299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44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525" y="1577319"/>
              <a:ext cx="2161794" cy="1298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45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8318" y="1577319"/>
              <a:ext cx="2161794" cy="1298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46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525" y="2875894"/>
              <a:ext cx="2161793" cy="1298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47" name="Picture 7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8318" y="2875894"/>
              <a:ext cx="2161794" cy="1298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49" name="Picture 9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8318" y="4174469"/>
              <a:ext cx="2161794" cy="1298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50" name="Picture 10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525" y="5473044"/>
              <a:ext cx="2161793" cy="1298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51" name="Picture 11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8318" y="5473044"/>
              <a:ext cx="2161794" cy="1298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525" y="4174469"/>
              <a:ext cx="2161794" cy="1298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38631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1233</TotalTime>
  <Words>15</Words>
  <Application>Microsoft Office PowerPoint</Application>
  <PresentationFormat>On-screen Show (4:3)</PresentationFormat>
  <Paragraphs>10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Kantoorthema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van Bokhorst</dc:creator>
  <cp:lastModifiedBy>bron</cp:lastModifiedBy>
  <cp:revision>63</cp:revision>
  <cp:lastPrinted>2012-07-11T09:53:46Z</cp:lastPrinted>
  <dcterms:created xsi:type="dcterms:W3CDTF">2011-10-03T19:35:50Z</dcterms:created>
  <dcterms:modified xsi:type="dcterms:W3CDTF">2012-08-13T09:48:01Z</dcterms:modified>
</cp:coreProperties>
</file>