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BD146-3916-4C53-B3A5-1DD735BF1FF2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1513-6A30-4DE3-9789-B2FCE019D5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25" y="1635125"/>
            <a:ext cx="561975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174875" y="160756"/>
            <a:ext cx="24239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Webb, et al</a:t>
            </a:r>
          </a:p>
          <a:p>
            <a:r>
              <a:rPr lang="en-US" dirty="0" smtClean="0"/>
              <a:t>Supplemental Figure 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twebb</dc:creator>
  <cp:lastModifiedBy>twebb</cp:lastModifiedBy>
  <cp:revision>1</cp:revision>
  <dcterms:created xsi:type="dcterms:W3CDTF">2010-06-16T22:04:02Z</dcterms:created>
  <dcterms:modified xsi:type="dcterms:W3CDTF">2010-06-16T22:05:09Z</dcterms:modified>
</cp:coreProperties>
</file>