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pathology23\CRB\GogginsLab\GogginsShared\JYu41\JHMI\Kim's%20paper\5-aza-dc%20dose-dependent%20IC50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'0921'!$Q$131</c:f>
              <c:strCache>
                <c:ptCount val="1"/>
                <c:pt idx="0">
                  <c:v>N.t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'0921'!$R$138:$V$138</c:f>
                <c:numCache>
                  <c:formatCode>General</c:formatCode>
                  <c:ptCount val="5"/>
                  <c:pt idx="0">
                    <c:v>3.3748851917761793E-2</c:v>
                  </c:pt>
                  <c:pt idx="1">
                    <c:v>8.0152680141057725E-2</c:v>
                  </c:pt>
                  <c:pt idx="2">
                    <c:v>8.7694420681621074E-2</c:v>
                  </c:pt>
                  <c:pt idx="3">
                    <c:v>9.5274749907893072E-2</c:v>
                  </c:pt>
                  <c:pt idx="4">
                    <c:v>0.20294117647060594</c:v>
                  </c:pt>
                </c:numCache>
              </c:numRef>
            </c:plus>
            <c:minus>
              <c:numRef>
                <c:f>'0921'!$R$138:$V$138</c:f>
                <c:numCache>
                  <c:formatCode>General</c:formatCode>
                  <c:ptCount val="5"/>
                  <c:pt idx="0">
                    <c:v>3.3748851917761793E-2</c:v>
                  </c:pt>
                  <c:pt idx="1">
                    <c:v>8.0152680141057725E-2</c:v>
                  </c:pt>
                  <c:pt idx="2">
                    <c:v>8.7694420681621074E-2</c:v>
                  </c:pt>
                  <c:pt idx="3">
                    <c:v>9.5274749907893072E-2</c:v>
                  </c:pt>
                  <c:pt idx="4">
                    <c:v>0.20294117647060594</c:v>
                  </c:pt>
                </c:numCache>
              </c:numRef>
            </c:minus>
          </c:errBars>
          <c:cat>
            <c:strRef>
              <c:f>'0921'!$R$130:$V$130</c:f>
              <c:strCache>
                <c:ptCount val="5"/>
                <c:pt idx="0">
                  <c:v>Day 0</c:v>
                </c:pt>
                <c:pt idx="1">
                  <c:v>Day 1</c:v>
                </c:pt>
                <c:pt idx="2">
                  <c:v>Day 2</c:v>
                </c:pt>
                <c:pt idx="3">
                  <c:v>Day 3</c:v>
                </c:pt>
                <c:pt idx="4">
                  <c:v>Day 4</c:v>
                </c:pt>
              </c:strCache>
            </c:strRef>
          </c:cat>
          <c:val>
            <c:numRef>
              <c:f>'0921'!$R$131:$V$131</c:f>
              <c:numCache>
                <c:formatCode>0.00</c:formatCode>
                <c:ptCount val="5"/>
                <c:pt idx="0">
                  <c:v>1</c:v>
                </c:pt>
                <c:pt idx="1">
                  <c:v>0.8407321691563211</c:v>
                </c:pt>
                <c:pt idx="2">
                  <c:v>1.5499684409846406</c:v>
                </c:pt>
                <c:pt idx="3">
                  <c:v>2.7275405007363798</c:v>
                </c:pt>
                <c:pt idx="4">
                  <c:v>4.5034714916894574</c:v>
                </c:pt>
              </c:numCache>
            </c:numRef>
          </c:val>
        </c:ser>
        <c:ser>
          <c:idx val="1"/>
          <c:order val="1"/>
          <c:tx>
            <c:strRef>
              <c:f>'0921'!$Q$132</c:f>
              <c:strCache>
                <c:ptCount val="1"/>
                <c:pt idx="0">
                  <c:v>1uM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'0921'!$R$139:$V$139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4.1594516540385184E-3</c:v>
                  </c:pt>
                  <c:pt idx="2">
                    <c:v>8.3189033080770164E-2</c:v>
                  </c:pt>
                  <c:pt idx="3">
                    <c:v>0.2412481959342313</c:v>
                  </c:pt>
                  <c:pt idx="4">
                    <c:v>0.19549422773979624</c:v>
                  </c:pt>
                </c:numCache>
              </c:numRef>
            </c:plus>
            <c:minus>
              <c:numRef>
                <c:f>'0921'!$R$139:$V$139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4.1594516540385184E-3</c:v>
                  </c:pt>
                  <c:pt idx="2">
                    <c:v>8.3189033080770164E-2</c:v>
                  </c:pt>
                  <c:pt idx="3">
                    <c:v>0.2412481959342313</c:v>
                  </c:pt>
                  <c:pt idx="4">
                    <c:v>0.19549422773979624</c:v>
                  </c:pt>
                </c:numCache>
              </c:numRef>
            </c:minus>
          </c:errBars>
          <c:cat>
            <c:strRef>
              <c:f>'0921'!$R$130:$V$130</c:f>
              <c:strCache>
                <c:ptCount val="5"/>
                <c:pt idx="0">
                  <c:v>Day 0</c:v>
                </c:pt>
                <c:pt idx="1">
                  <c:v>Day 1</c:v>
                </c:pt>
                <c:pt idx="2">
                  <c:v>Day 2</c:v>
                </c:pt>
                <c:pt idx="3">
                  <c:v>Day 3</c:v>
                </c:pt>
                <c:pt idx="4">
                  <c:v>Day 4</c:v>
                </c:pt>
              </c:strCache>
            </c:strRef>
          </c:cat>
          <c:val>
            <c:numRef>
              <c:f>'0921'!$R$132:$V$132</c:f>
              <c:numCache>
                <c:formatCode>0.00</c:formatCode>
                <c:ptCount val="5"/>
                <c:pt idx="0">
                  <c:v>0.84830633284241508</c:v>
                </c:pt>
                <c:pt idx="1">
                  <c:v>0.84073216915632143</c:v>
                </c:pt>
                <c:pt idx="2">
                  <c:v>1.483694508731326</c:v>
                </c:pt>
                <c:pt idx="3">
                  <c:v>2.6303387334315178</c:v>
                </c:pt>
                <c:pt idx="4">
                  <c:v>4.2221754681253882</c:v>
                </c:pt>
              </c:numCache>
            </c:numRef>
          </c:val>
        </c:ser>
        <c:ser>
          <c:idx val="2"/>
          <c:order val="2"/>
          <c:tx>
            <c:strRef>
              <c:f>'0921'!$Q$133</c:f>
              <c:strCache>
                <c:ptCount val="1"/>
                <c:pt idx="0">
                  <c:v>5uM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'0921'!$R$140:$V$140</c:f>
                <c:numCache>
                  <c:formatCode>General</c:formatCode>
                  <c:ptCount val="5"/>
                  <c:pt idx="0">
                    <c:v>8.3189033080770438E-3</c:v>
                  </c:pt>
                  <c:pt idx="1">
                    <c:v>7.487012977269332E-2</c:v>
                  </c:pt>
                  <c:pt idx="2">
                    <c:v>0.11230519465903975</c:v>
                  </c:pt>
                  <c:pt idx="3">
                    <c:v>7.487012977269332E-2</c:v>
                  </c:pt>
                  <c:pt idx="4">
                    <c:v>7.487012977269332E-2</c:v>
                  </c:pt>
                </c:numCache>
              </c:numRef>
            </c:plus>
            <c:minus>
              <c:numRef>
                <c:f>'0921'!$R$140:$V$140</c:f>
                <c:numCache>
                  <c:formatCode>General</c:formatCode>
                  <c:ptCount val="5"/>
                  <c:pt idx="0">
                    <c:v>8.3189033080770438E-3</c:v>
                  </c:pt>
                  <c:pt idx="1">
                    <c:v>7.487012977269332E-2</c:v>
                  </c:pt>
                  <c:pt idx="2">
                    <c:v>0.11230519465903975</c:v>
                  </c:pt>
                  <c:pt idx="3">
                    <c:v>7.487012977269332E-2</c:v>
                  </c:pt>
                  <c:pt idx="4">
                    <c:v>7.487012977269332E-2</c:v>
                  </c:pt>
                </c:numCache>
              </c:numRef>
            </c:minus>
          </c:errBars>
          <c:cat>
            <c:strRef>
              <c:f>'0921'!$R$130:$V$130</c:f>
              <c:strCache>
                <c:ptCount val="5"/>
                <c:pt idx="0">
                  <c:v>Day 0</c:v>
                </c:pt>
                <c:pt idx="1">
                  <c:v>Day 1</c:v>
                </c:pt>
                <c:pt idx="2">
                  <c:v>Day 2</c:v>
                </c:pt>
                <c:pt idx="3">
                  <c:v>Day 3</c:v>
                </c:pt>
                <c:pt idx="4">
                  <c:v>Day 4</c:v>
                </c:pt>
              </c:strCache>
            </c:strRef>
          </c:cat>
          <c:val>
            <c:numRef>
              <c:f>'0921'!$R$133:$V$133</c:f>
              <c:numCache>
                <c:formatCode>0.00</c:formatCode>
                <c:ptCount val="5"/>
                <c:pt idx="0">
                  <c:v>0.9248895434462443</c:v>
                </c:pt>
                <c:pt idx="1">
                  <c:v>0.84367767725646992</c:v>
                </c:pt>
                <c:pt idx="2">
                  <c:v>1.2215442878182186</c:v>
                </c:pt>
                <c:pt idx="3">
                  <c:v>2.5537555228276871</c:v>
                </c:pt>
                <c:pt idx="4">
                  <c:v>3.8893330528087522</c:v>
                </c:pt>
              </c:numCache>
            </c:numRef>
          </c:val>
        </c:ser>
        <c:ser>
          <c:idx val="3"/>
          <c:order val="3"/>
          <c:tx>
            <c:strRef>
              <c:f>'0921'!$Q$134</c:f>
              <c:strCache>
                <c:ptCount val="1"/>
                <c:pt idx="0">
                  <c:v>10uM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'0921'!$R$141:$V$141</c:f>
                <c:numCache>
                  <c:formatCode>General</c:formatCode>
                  <c:ptCount val="5"/>
                  <c:pt idx="0">
                    <c:v>6.2391774810577845E-2</c:v>
                  </c:pt>
                  <c:pt idx="1">
                    <c:v>5.4072871502500792E-2</c:v>
                  </c:pt>
                  <c:pt idx="2">
                    <c:v>8.7348484734808565E-2</c:v>
                  </c:pt>
                  <c:pt idx="3">
                    <c:v>1.6637806616154081E-2</c:v>
                  </c:pt>
                  <c:pt idx="4">
                    <c:v>2.079725827019259E-2</c:v>
                  </c:pt>
                </c:numCache>
              </c:numRef>
            </c:plus>
            <c:minus>
              <c:numRef>
                <c:f>'0921'!$R$141:$V$141</c:f>
                <c:numCache>
                  <c:formatCode>General</c:formatCode>
                  <c:ptCount val="5"/>
                  <c:pt idx="0">
                    <c:v>6.2391774810577845E-2</c:v>
                  </c:pt>
                  <c:pt idx="1">
                    <c:v>5.4072871502500792E-2</c:v>
                  </c:pt>
                  <c:pt idx="2">
                    <c:v>8.7348484734808565E-2</c:v>
                  </c:pt>
                  <c:pt idx="3">
                    <c:v>1.6637806616154081E-2</c:v>
                  </c:pt>
                  <c:pt idx="4">
                    <c:v>2.079725827019259E-2</c:v>
                  </c:pt>
                </c:numCache>
              </c:numRef>
            </c:minus>
          </c:errBars>
          <c:cat>
            <c:strRef>
              <c:f>'0921'!$R$130:$V$130</c:f>
              <c:strCache>
                <c:ptCount val="5"/>
                <c:pt idx="0">
                  <c:v>Day 0</c:v>
                </c:pt>
                <c:pt idx="1">
                  <c:v>Day 1</c:v>
                </c:pt>
                <c:pt idx="2">
                  <c:v>Day 2</c:v>
                </c:pt>
                <c:pt idx="3">
                  <c:v>Day 3</c:v>
                </c:pt>
                <c:pt idx="4">
                  <c:v>Day 4</c:v>
                </c:pt>
              </c:strCache>
            </c:strRef>
          </c:cat>
          <c:val>
            <c:numRef>
              <c:f>'0921'!$R$134:$V$134</c:f>
              <c:numCache>
                <c:formatCode>0.00</c:formatCode>
                <c:ptCount val="5"/>
                <c:pt idx="0">
                  <c:v>0.95729013254786477</c:v>
                </c:pt>
                <c:pt idx="1">
                  <c:v>0.88196928255838425</c:v>
                </c:pt>
                <c:pt idx="2">
                  <c:v>1.5573322112350092</c:v>
                </c:pt>
                <c:pt idx="3">
                  <c:v>2.6126656848306302</c:v>
                </c:pt>
                <c:pt idx="4">
                  <c:v>3.8628234799074237</c:v>
                </c:pt>
              </c:numCache>
            </c:numRef>
          </c:val>
        </c:ser>
        <c:ser>
          <c:idx val="4"/>
          <c:order val="4"/>
          <c:tx>
            <c:strRef>
              <c:f>'0921'!$Q$135</c:f>
              <c:strCache>
                <c:ptCount val="1"/>
                <c:pt idx="0">
                  <c:v>20uM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'0921'!$R$142:$V$142</c:f>
                <c:numCache>
                  <c:formatCode>General</c:formatCode>
                  <c:ptCount val="5"/>
                  <c:pt idx="0">
                    <c:v>4.1594516540385179E-2</c:v>
                  </c:pt>
                  <c:pt idx="1">
                    <c:v>4.5753968194423733E-2</c:v>
                  </c:pt>
                  <c:pt idx="2">
                    <c:v>8.3189033080770438E-3</c:v>
                  </c:pt>
                  <c:pt idx="3">
                    <c:v>0.19965367939383299</c:v>
                  </c:pt>
                  <c:pt idx="4">
                    <c:v>5.8232323156539305E-2</c:v>
                  </c:pt>
                </c:numCache>
              </c:numRef>
            </c:plus>
            <c:minus>
              <c:numRef>
                <c:f>'0921'!$R$142:$V$142</c:f>
                <c:numCache>
                  <c:formatCode>General</c:formatCode>
                  <c:ptCount val="5"/>
                  <c:pt idx="0">
                    <c:v>4.1594516540385179E-2</c:v>
                  </c:pt>
                  <c:pt idx="1">
                    <c:v>4.5753968194423733E-2</c:v>
                  </c:pt>
                  <c:pt idx="2">
                    <c:v>8.3189033080770438E-3</c:v>
                  </c:pt>
                  <c:pt idx="3">
                    <c:v>0.19965367939383299</c:v>
                  </c:pt>
                  <c:pt idx="4">
                    <c:v>5.8232323156539305E-2</c:v>
                  </c:pt>
                </c:numCache>
              </c:numRef>
            </c:minus>
          </c:errBars>
          <c:cat>
            <c:strRef>
              <c:f>'0921'!$R$130:$V$130</c:f>
              <c:strCache>
                <c:ptCount val="5"/>
                <c:pt idx="0">
                  <c:v>Day 0</c:v>
                </c:pt>
                <c:pt idx="1">
                  <c:v>Day 1</c:v>
                </c:pt>
                <c:pt idx="2">
                  <c:v>Day 2</c:v>
                </c:pt>
                <c:pt idx="3">
                  <c:v>Day 3</c:v>
                </c:pt>
                <c:pt idx="4">
                  <c:v>Day 4</c:v>
                </c:pt>
              </c:strCache>
            </c:strRef>
          </c:cat>
          <c:val>
            <c:numRef>
              <c:f>'0921'!$R$135:$V$135</c:f>
              <c:numCache>
                <c:formatCode>0.00</c:formatCode>
                <c:ptCount val="5"/>
                <c:pt idx="0">
                  <c:v>0.99558173784977888</c:v>
                </c:pt>
                <c:pt idx="1">
                  <c:v>0.88786029875867845</c:v>
                </c:pt>
                <c:pt idx="2">
                  <c:v>1.5426046707342718</c:v>
                </c:pt>
                <c:pt idx="3">
                  <c:v>2.1413843888070709</c:v>
                </c:pt>
                <c:pt idx="4">
                  <c:v>3.5888912265937281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4362368"/>
        <c:axId val="104363904"/>
      </c:barChart>
      <c:catAx>
        <c:axId val="104362368"/>
        <c:scaling>
          <c:orientation val="minMax"/>
        </c:scaling>
        <c:delete val="0"/>
        <c:axPos val="b"/>
        <c:majorTickMark val="out"/>
        <c:minorTickMark val="none"/>
        <c:tickLblPos val="nextTo"/>
        <c:crossAx val="104363904"/>
        <c:crosses val="autoZero"/>
        <c:auto val="1"/>
        <c:lblAlgn val="ctr"/>
        <c:lblOffset val="100"/>
        <c:noMultiLvlLbl val="0"/>
      </c:catAx>
      <c:valAx>
        <c:axId val="10436390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1043623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77892B-8D90-4452-AD6E-4C0A68F318F3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4D94E-634C-48BC-B21D-69B82927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809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N.S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AC868A7-2C3B-4057-AD08-80CBB19CE1E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D895-966A-48C1-9DE0-4A8B2D54D7C7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44BD6-8BB6-4AFD-BB0F-B21AE6BF9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53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D895-966A-48C1-9DE0-4A8B2D54D7C7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44BD6-8BB6-4AFD-BB0F-B21AE6BF9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78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D895-966A-48C1-9DE0-4A8B2D54D7C7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44BD6-8BB6-4AFD-BB0F-B21AE6BF9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7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D895-966A-48C1-9DE0-4A8B2D54D7C7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44BD6-8BB6-4AFD-BB0F-B21AE6BF9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271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D895-966A-48C1-9DE0-4A8B2D54D7C7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44BD6-8BB6-4AFD-BB0F-B21AE6BF9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631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D895-966A-48C1-9DE0-4A8B2D54D7C7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44BD6-8BB6-4AFD-BB0F-B21AE6BF9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978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D895-966A-48C1-9DE0-4A8B2D54D7C7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44BD6-8BB6-4AFD-BB0F-B21AE6BF9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333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D895-966A-48C1-9DE0-4A8B2D54D7C7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44BD6-8BB6-4AFD-BB0F-B21AE6BF9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356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D895-966A-48C1-9DE0-4A8B2D54D7C7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44BD6-8BB6-4AFD-BB0F-B21AE6BF9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95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D895-966A-48C1-9DE0-4A8B2D54D7C7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44BD6-8BB6-4AFD-BB0F-B21AE6BF9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372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D895-966A-48C1-9DE0-4A8B2D54D7C7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44BD6-8BB6-4AFD-BB0F-B21AE6BF9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571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8D895-966A-48C1-9DE0-4A8B2D54D7C7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44BD6-8BB6-4AFD-BB0F-B21AE6BF9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076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31"/>
          <p:cNvGrpSpPr>
            <a:grpSpLocks/>
          </p:cNvGrpSpPr>
          <p:nvPr/>
        </p:nvGrpSpPr>
        <p:grpSpPr bwMode="auto">
          <a:xfrm>
            <a:off x="457200" y="381000"/>
            <a:ext cx="7924800" cy="5943600"/>
            <a:chOff x="457200" y="381000"/>
            <a:chExt cx="7924799" cy="5943600"/>
          </a:xfrm>
        </p:grpSpPr>
        <p:graphicFrame>
          <p:nvGraphicFramePr>
            <p:cNvPr id="4" name="Chart 3"/>
            <p:cNvGraphicFramePr/>
            <p:nvPr/>
          </p:nvGraphicFramePr>
          <p:xfrm>
            <a:off x="1066800" y="990600"/>
            <a:ext cx="7315199" cy="533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076" name="Rectangle 8"/>
            <p:cNvSpPr>
              <a:spLocks noChangeArrowheads="1"/>
            </p:cNvSpPr>
            <p:nvPr/>
          </p:nvSpPr>
          <p:spPr bwMode="auto">
            <a:xfrm rot="-5400000">
              <a:off x="68312" y="3135410"/>
              <a:ext cx="123944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Viability</a:t>
              </a:r>
            </a:p>
          </p:txBody>
        </p:sp>
        <p:grpSp>
          <p:nvGrpSpPr>
            <p:cNvPr id="3077" name="Group 11"/>
            <p:cNvGrpSpPr>
              <a:grpSpLocks noChangeAspect="1"/>
            </p:cNvGrpSpPr>
            <p:nvPr/>
          </p:nvGrpSpPr>
          <p:grpSpPr bwMode="auto">
            <a:xfrm>
              <a:off x="6557587" y="1291133"/>
              <a:ext cx="300413" cy="80467"/>
              <a:chOff x="2133600" y="1981200"/>
              <a:chExt cx="4876800" cy="182880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2139688" y="1980075"/>
                <a:ext cx="487069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5400000">
                <a:off x="2047685" y="2072077"/>
                <a:ext cx="18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5400000">
                <a:off x="6918381" y="2072077"/>
                <a:ext cx="18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78" name="Rectangle 15"/>
            <p:cNvSpPr>
              <a:spLocks noChangeArrowheads="1"/>
            </p:cNvSpPr>
            <p:nvPr/>
          </p:nvSpPr>
          <p:spPr bwMode="auto">
            <a:xfrm>
              <a:off x="6517842" y="1062533"/>
              <a:ext cx="340158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900"/>
                <a:t>N.S</a:t>
              </a:r>
            </a:p>
          </p:txBody>
        </p:sp>
        <p:grpSp>
          <p:nvGrpSpPr>
            <p:cNvPr id="3079" name="Group 16"/>
            <p:cNvGrpSpPr>
              <a:grpSpLocks/>
            </p:cNvGrpSpPr>
            <p:nvPr/>
          </p:nvGrpSpPr>
          <p:grpSpPr bwMode="auto">
            <a:xfrm>
              <a:off x="6553199" y="1062533"/>
              <a:ext cx="548640" cy="80467"/>
              <a:chOff x="2133600" y="1981200"/>
              <a:chExt cx="4876800" cy="182880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2133600" y="1980075"/>
                <a:ext cx="488244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2041597" y="2072077"/>
                <a:ext cx="18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6924042" y="2072077"/>
                <a:ext cx="18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80" name="Rectangle 20"/>
            <p:cNvSpPr>
              <a:spLocks noChangeArrowheads="1"/>
            </p:cNvSpPr>
            <p:nvPr/>
          </p:nvSpPr>
          <p:spPr bwMode="auto">
            <a:xfrm>
              <a:off x="6531640" y="838200"/>
              <a:ext cx="55496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900"/>
                <a:t>P = 0.02</a:t>
              </a:r>
            </a:p>
          </p:txBody>
        </p:sp>
        <p:grpSp>
          <p:nvGrpSpPr>
            <p:cNvPr id="3081" name="Group 21"/>
            <p:cNvGrpSpPr>
              <a:grpSpLocks/>
            </p:cNvGrpSpPr>
            <p:nvPr/>
          </p:nvGrpSpPr>
          <p:grpSpPr bwMode="auto">
            <a:xfrm>
              <a:off x="6553200" y="838200"/>
              <a:ext cx="731520" cy="80467"/>
              <a:chOff x="2133600" y="1981200"/>
              <a:chExt cx="4876800" cy="182880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2133593" y="1981200"/>
                <a:ext cx="487892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2041586" y="2073205"/>
                <a:ext cx="184007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6920506" y="2073205"/>
                <a:ext cx="184007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82" name="Rectangle 25"/>
            <p:cNvSpPr>
              <a:spLocks noChangeArrowheads="1"/>
            </p:cNvSpPr>
            <p:nvPr/>
          </p:nvSpPr>
          <p:spPr bwMode="auto">
            <a:xfrm>
              <a:off x="6531640" y="609600"/>
              <a:ext cx="55496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900"/>
                <a:t>P = 0.01</a:t>
              </a:r>
            </a:p>
          </p:txBody>
        </p:sp>
        <p:grpSp>
          <p:nvGrpSpPr>
            <p:cNvPr id="3083" name="Group 26"/>
            <p:cNvGrpSpPr>
              <a:grpSpLocks/>
            </p:cNvGrpSpPr>
            <p:nvPr/>
          </p:nvGrpSpPr>
          <p:grpSpPr bwMode="auto">
            <a:xfrm>
              <a:off x="6553200" y="609600"/>
              <a:ext cx="914400" cy="80467"/>
              <a:chOff x="2133600" y="1981200"/>
              <a:chExt cx="4876800" cy="182880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2133595" y="1981200"/>
                <a:ext cx="48768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rot="5400000">
                <a:off x="2041588" y="2073205"/>
                <a:ext cx="184007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rot="5400000">
                <a:off x="6918388" y="2073205"/>
                <a:ext cx="184007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84" name="Rectangle 30"/>
            <p:cNvSpPr>
              <a:spLocks noChangeArrowheads="1"/>
            </p:cNvSpPr>
            <p:nvPr/>
          </p:nvSpPr>
          <p:spPr bwMode="auto">
            <a:xfrm>
              <a:off x="6531640" y="381000"/>
              <a:ext cx="612668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900"/>
                <a:t>P = 0.004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2727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Support</dc:creator>
  <cp:lastModifiedBy>Support</cp:lastModifiedBy>
  <cp:revision>1</cp:revision>
  <dcterms:created xsi:type="dcterms:W3CDTF">2012-07-26T21:36:11Z</dcterms:created>
  <dcterms:modified xsi:type="dcterms:W3CDTF">2012-07-26T21:37:26Z</dcterms:modified>
</cp:coreProperties>
</file>