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letter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202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1058B-0449-4E20-BCBC-0AA835DB60C4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696913"/>
            <a:ext cx="2609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9FFFF-927E-4B1B-AFB9-5F62779264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288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12E56-B347-420C-85DC-DD102C2BB96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A17BB-744A-4D59-B73A-998F7F2EB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407" y="407934"/>
            <a:ext cx="4895850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0" y="5771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Suppl. Fig.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7067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17674</TotalTime>
  <Words>5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NIEHS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Shatz</dc:creator>
  <cp:lastModifiedBy>Maria Shatz</cp:lastModifiedBy>
  <cp:revision>132</cp:revision>
  <dcterms:created xsi:type="dcterms:W3CDTF">2011-06-01T20:22:17Z</dcterms:created>
  <dcterms:modified xsi:type="dcterms:W3CDTF">2012-05-17T13:16:48Z</dcterms:modified>
</cp:coreProperties>
</file>