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33320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0070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5640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8955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6944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95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924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00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571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6932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77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E683A6-120D-9D4F-A5C8-CBAB9F179E64}" type="datetimeFigureOut">
              <a:rPr lang="fr-FR" smtClean="0"/>
              <a:t>18/04/12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B8968-9C05-414A-88E7-C08327FC27C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312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322" y="3857605"/>
            <a:ext cx="952500" cy="1574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1822" y="3870305"/>
            <a:ext cx="850900" cy="15621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2722" y="4032430"/>
            <a:ext cx="914400" cy="1524000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2398" y="4032430"/>
            <a:ext cx="800100" cy="148590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2498" y="4050601"/>
            <a:ext cx="1117600" cy="14224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4344" y="1990455"/>
            <a:ext cx="1054100" cy="1905000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61147" y="2330380"/>
            <a:ext cx="1016000" cy="172720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57898" y="2241480"/>
            <a:ext cx="977900" cy="1816100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73124" y="196054"/>
            <a:ext cx="863600" cy="17653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36724" y="287530"/>
            <a:ext cx="927100" cy="1816100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01745" y="1921825"/>
            <a:ext cx="952500" cy="2184400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81274" y="327118"/>
            <a:ext cx="977900" cy="1701800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959174" y="231600"/>
            <a:ext cx="850900" cy="1803400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826000" y="196054"/>
            <a:ext cx="914400" cy="1828800"/>
          </a:xfrm>
          <a:prstGeom prst="rect">
            <a:avLst/>
          </a:prstGeom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838076" y="2417125"/>
            <a:ext cx="1016000" cy="1193800"/>
          </a:xfrm>
          <a:prstGeom prst="rect">
            <a:avLst/>
          </a:prstGeom>
        </p:spPr>
      </p:pic>
      <p:sp>
        <p:nvSpPr>
          <p:cNvPr id="22" name="ZoneTexte 21"/>
          <p:cNvSpPr txBox="1"/>
          <p:nvPr/>
        </p:nvSpPr>
        <p:spPr>
          <a:xfrm>
            <a:off x="6361533" y="1094007"/>
            <a:ext cx="158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</a:t>
            </a:r>
            <a:r>
              <a:rPr lang="fr-FR" i="1" dirty="0" err="1" smtClean="0"/>
              <a:t>er</a:t>
            </a:r>
            <a:r>
              <a:rPr lang="fr-FR" i="1" dirty="0" smtClean="0"/>
              <a:t>   </a:t>
            </a:r>
            <a:r>
              <a:rPr lang="fr-FR" dirty="0" smtClean="0"/>
              <a:t>X</a:t>
            </a:r>
            <a:r>
              <a:rPr lang="fr-FR" i="1" dirty="0" smtClean="0"/>
              <a:t>  Abra 43</a:t>
            </a:r>
            <a:endParaRPr lang="fr-FR" dirty="0"/>
          </a:p>
        </p:txBody>
      </p:sp>
      <p:sp>
        <p:nvSpPr>
          <p:cNvPr id="23" name="ZoneTexte 22"/>
          <p:cNvSpPr txBox="1"/>
          <p:nvPr/>
        </p:nvSpPr>
        <p:spPr>
          <a:xfrm>
            <a:off x="6399252" y="2870062"/>
            <a:ext cx="150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L</a:t>
            </a:r>
            <a:r>
              <a:rPr lang="fr-FR" i="1" dirty="0" err="1" smtClean="0"/>
              <a:t>er</a:t>
            </a:r>
            <a:r>
              <a:rPr lang="fr-FR" i="1" dirty="0" smtClean="0"/>
              <a:t>   </a:t>
            </a:r>
            <a:r>
              <a:rPr lang="fr-FR" dirty="0" smtClean="0"/>
              <a:t>X</a:t>
            </a:r>
            <a:r>
              <a:rPr lang="fr-FR" i="1" dirty="0" smtClean="0"/>
              <a:t>  nik1</a:t>
            </a:r>
            <a:r>
              <a:rPr lang="fr-FR" i="1" dirty="0" smtClean="0">
                <a:latin typeface="Symbol" charset="2"/>
                <a:cs typeface="Symbol" charset="2"/>
              </a:rPr>
              <a:t>D</a:t>
            </a:r>
            <a:r>
              <a:rPr lang="fr-FR" i="1" dirty="0" smtClean="0">
                <a:cs typeface="Symbol" charset="2"/>
              </a:rPr>
              <a:t>3</a:t>
            </a:r>
            <a:endParaRPr lang="fr-FR" dirty="0"/>
          </a:p>
        </p:txBody>
      </p:sp>
      <p:sp>
        <p:nvSpPr>
          <p:cNvPr id="24" name="ZoneTexte 23"/>
          <p:cNvSpPr txBox="1"/>
          <p:nvPr/>
        </p:nvSpPr>
        <p:spPr>
          <a:xfrm>
            <a:off x="6211064" y="4515860"/>
            <a:ext cx="1713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i="1" dirty="0"/>
              <a:t>t</a:t>
            </a:r>
            <a:r>
              <a:rPr lang="fr-FR" i="1" dirty="0" smtClean="0"/>
              <a:t>t4-1  </a:t>
            </a:r>
            <a:r>
              <a:rPr lang="fr-FR" dirty="0" smtClean="0"/>
              <a:t>X</a:t>
            </a:r>
            <a:r>
              <a:rPr lang="fr-FR" i="1" dirty="0" smtClean="0"/>
              <a:t>  Abra 43</a:t>
            </a:r>
            <a:endParaRPr lang="fr-FR" dirty="0"/>
          </a:p>
        </p:txBody>
      </p:sp>
      <p:sp>
        <p:nvSpPr>
          <p:cNvPr id="25" name="ZoneTexte 24"/>
          <p:cNvSpPr txBox="1"/>
          <p:nvPr/>
        </p:nvSpPr>
        <p:spPr>
          <a:xfrm>
            <a:off x="616077" y="347130"/>
            <a:ext cx="51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A</a:t>
            </a:r>
            <a:endParaRPr lang="fr-FR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616077" y="2019089"/>
            <a:ext cx="51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B</a:t>
            </a:r>
            <a:endParaRPr lang="fr-FR" b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590931" y="3917600"/>
            <a:ext cx="518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C</a:t>
            </a:r>
            <a:endParaRPr lang="fr-FR" b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547863" y="5672327"/>
            <a:ext cx="802091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 smtClean="0"/>
              <a:t>Effects </a:t>
            </a:r>
            <a:r>
              <a:rPr lang="en-US" sz="1400" b="1" dirty="0"/>
              <a:t>of the disruption of </a:t>
            </a:r>
            <a:r>
              <a:rPr lang="en-US" sz="1400" b="1" i="1" dirty="0"/>
              <a:t>AbNik1</a:t>
            </a:r>
            <a:r>
              <a:rPr lang="en-US" sz="1400" b="1" dirty="0"/>
              <a:t> on the virulence of </a:t>
            </a:r>
            <a:r>
              <a:rPr lang="en-US" sz="1400" b="1" i="1" dirty="0"/>
              <a:t>A. </a:t>
            </a:r>
            <a:r>
              <a:rPr lang="en-US" sz="1400" b="1" i="1" dirty="0" err="1"/>
              <a:t>brassicicola</a:t>
            </a:r>
            <a:r>
              <a:rPr lang="en-US" sz="1400" b="1" dirty="0"/>
              <a:t> on </a:t>
            </a:r>
            <a:r>
              <a:rPr lang="en-US" sz="1400" b="1" i="1" dirty="0"/>
              <a:t>A. </a:t>
            </a:r>
            <a:r>
              <a:rPr lang="en-US" sz="1400" b="1" i="1" dirty="0" smtClean="0"/>
              <a:t>thaliana </a:t>
            </a:r>
            <a:r>
              <a:rPr lang="en-US" sz="1400" b="1" dirty="0" smtClean="0"/>
              <a:t>and of the </a:t>
            </a:r>
            <a:r>
              <a:rPr lang="en-US" sz="1400" b="1" i="1" dirty="0" smtClean="0"/>
              <a:t>tt4 </a:t>
            </a:r>
            <a:r>
              <a:rPr lang="en-US" sz="1400" b="1" dirty="0" smtClean="0"/>
              <a:t>mutation on the susceptibility of </a:t>
            </a:r>
            <a:r>
              <a:rPr lang="en-US" sz="1400" b="1" i="1" dirty="0" smtClean="0"/>
              <a:t>A. thaliana</a:t>
            </a:r>
            <a:r>
              <a:rPr lang="en-US" sz="1400" b="1" dirty="0" smtClean="0"/>
              <a:t> to </a:t>
            </a:r>
            <a:r>
              <a:rPr lang="en-US" sz="1400" b="1" i="1" dirty="0" smtClean="0"/>
              <a:t>A. </a:t>
            </a:r>
            <a:r>
              <a:rPr lang="en-US" sz="1400" b="1" i="1" dirty="0" err="1" smtClean="0"/>
              <a:t>brassicicola</a:t>
            </a:r>
            <a:r>
              <a:rPr lang="en-US" sz="1400" b="1" i="1" dirty="0" smtClean="0"/>
              <a:t>. </a:t>
            </a:r>
            <a:r>
              <a:rPr lang="en-US" sz="1400" dirty="0"/>
              <a:t>Leaves of </a:t>
            </a:r>
            <a:r>
              <a:rPr lang="en-US" sz="1400" i="1" dirty="0"/>
              <a:t>A. thaliana</a:t>
            </a:r>
            <a:r>
              <a:rPr lang="en-US" sz="1400" dirty="0"/>
              <a:t> </a:t>
            </a:r>
            <a:r>
              <a:rPr lang="en-US" sz="1400" dirty="0" err="1"/>
              <a:t>L</a:t>
            </a:r>
            <a:r>
              <a:rPr lang="en-US" sz="1400" i="1" dirty="0" err="1"/>
              <a:t>er</a:t>
            </a:r>
            <a:r>
              <a:rPr lang="en-US" sz="1400" i="1" dirty="0"/>
              <a:t> </a:t>
            </a:r>
            <a:r>
              <a:rPr lang="en-US" sz="1400" dirty="0"/>
              <a:t>ecotype </a:t>
            </a:r>
            <a:r>
              <a:rPr lang="en-US" sz="1400" dirty="0" smtClean="0"/>
              <a:t>or its </a:t>
            </a:r>
            <a:r>
              <a:rPr lang="en-US" sz="1400" i="1" dirty="0" smtClean="0"/>
              <a:t>tt4 mutant </a:t>
            </a:r>
            <a:r>
              <a:rPr lang="en-US" sz="1400" dirty="0" smtClean="0"/>
              <a:t>were </a:t>
            </a:r>
            <a:r>
              <a:rPr lang="en-US" sz="1400" dirty="0"/>
              <a:t>inoculated with conidia suspensions of Abra43 </a:t>
            </a:r>
            <a:r>
              <a:rPr lang="en-US" sz="1400" dirty="0" smtClean="0"/>
              <a:t>and </a:t>
            </a:r>
            <a:r>
              <a:rPr lang="en-US" sz="1400" i="1" dirty="0"/>
              <a:t>nik1</a:t>
            </a:r>
            <a:r>
              <a:rPr lang="en-US" sz="1400" i="1" dirty="0">
                <a:latin typeface="Symbol" charset="2"/>
                <a:cs typeface="Symbol" charset="2"/>
              </a:rPr>
              <a:t>D</a:t>
            </a:r>
            <a:r>
              <a:rPr lang="en-US" sz="1400" i="1" dirty="0"/>
              <a:t>3 </a:t>
            </a:r>
            <a:r>
              <a:rPr lang="en-US" sz="1400" dirty="0"/>
              <a:t> strains. For each plant-pathogen combination, </a:t>
            </a:r>
            <a:r>
              <a:rPr lang="en-US" sz="1400" dirty="0" smtClean="0"/>
              <a:t>five leaves are shown </a:t>
            </a:r>
            <a:r>
              <a:rPr lang="en-US" sz="1400" dirty="0"/>
              <a:t>that correspond to representative symptoms obtained at 6 dpi.</a:t>
            </a:r>
            <a:endParaRPr lang="fr-FR" sz="1400" dirty="0"/>
          </a:p>
          <a:p>
            <a:pPr algn="just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60701462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93</Words>
  <Application>Microsoft Macintosh PowerPoint</Application>
  <PresentationFormat>Présentation à l'écran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>UMR PAVE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xxx relecteur</dc:creator>
  <cp:lastModifiedBy>xxx relecteur</cp:lastModifiedBy>
  <cp:revision>4</cp:revision>
  <dcterms:created xsi:type="dcterms:W3CDTF">2012-04-18T08:34:58Z</dcterms:created>
  <dcterms:modified xsi:type="dcterms:W3CDTF">2012-04-18T09:05:15Z</dcterms:modified>
</cp:coreProperties>
</file>