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5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6C6FF-4A0F-4179-9B33-B406583A45B2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D239F-5F54-46B5-A412-19B77C11E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1286" y="1455002"/>
            <a:ext cx="50292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Patients diagnosed with EWS at VUMC</a:t>
            </a:r>
          </a:p>
          <a:p>
            <a:pPr algn="ctr"/>
            <a:r>
              <a:rPr lang="en-US" sz="1400" dirty="0" smtClean="0"/>
              <a:t>Between 1993-2009; Age &lt;50 years</a:t>
            </a:r>
          </a:p>
          <a:p>
            <a:pPr algn="ctr"/>
            <a:r>
              <a:rPr lang="en-US" sz="1400" dirty="0" smtClean="0"/>
              <a:t>N = 128</a:t>
            </a:r>
            <a:endParaRPr lang="en-US" sz="1400" dirty="0"/>
          </a:p>
        </p:txBody>
      </p:sp>
      <p:cxnSp>
        <p:nvCxnSpPr>
          <p:cNvPr id="4" name="Straight Arrow Connector 3"/>
          <p:cNvCxnSpPr/>
          <p:nvPr/>
        </p:nvCxnSpPr>
        <p:spPr>
          <a:xfrm rot="5400000">
            <a:off x="2954450" y="2490946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71286" y="2799100"/>
            <a:ext cx="50292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Pathology Case # identified</a:t>
            </a:r>
          </a:p>
          <a:p>
            <a:pPr algn="ctr"/>
            <a:r>
              <a:rPr lang="en-US" sz="1400" dirty="0" smtClean="0"/>
              <a:t>N = 198 specimens in 119 patients</a:t>
            </a:r>
            <a:endParaRPr lang="en-US" sz="1400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2957354" y="3633946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50140" y="2445602"/>
            <a:ext cx="3276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EMR Search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31140" y="3482340"/>
            <a:ext cx="3276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Pathology Archive Search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1286" y="3939540"/>
            <a:ext cx="50292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FFPE Tissue Acquired</a:t>
            </a:r>
          </a:p>
          <a:p>
            <a:pPr algn="ctr"/>
            <a:r>
              <a:rPr lang="en-US" sz="1400" dirty="0" smtClean="0"/>
              <a:t>Independently reviewed by pathologist</a:t>
            </a:r>
          </a:p>
          <a:p>
            <a:pPr algn="ctr"/>
            <a:r>
              <a:rPr lang="en-US" sz="1400" dirty="0" smtClean="0"/>
              <a:t>(J.B. or K.W.)</a:t>
            </a:r>
          </a:p>
          <a:p>
            <a:pPr algn="ctr"/>
            <a:r>
              <a:rPr lang="en-US" sz="1400" dirty="0" smtClean="0"/>
              <a:t>N = 63 samples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78540" y="5874185"/>
            <a:ext cx="16002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At Diagnosis </a:t>
            </a:r>
          </a:p>
          <a:p>
            <a:pPr algn="ctr"/>
            <a:r>
              <a:rPr lang="en-US" sz="1200" dirty="0" smtClean="0"/>
              <a:t>(prior to treatment)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N = 38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385420" y="5874185"/>
            <a:ext cx="16002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At time of resection </a:t>
            </a:r>
          </a:p>
          <a:p>
            <a:pPr algn="ctr"/>
            <a:r>
              <a:rPr lang="en-US" sz="1200" dirty="0" smtClean="0"/>
              <a:t>(s/p </a:t>
            </a:r>
            <a:r>
              <a:rPr lang="en-US" sz="1200" dirty="0" err="1" smtClean="0"/>
              <a:t>neoadjuvant</a:t>
            </a:r>
            <a:r>
              <a:rPr lang="en-US" sz="1200" dirty="0" smtClean="0"/>
              <a:t> </a:t>
            </a:r>
            <a:r>
              <a:rPr lang="en-US" sz="1200" dirty="0" err="1" smtClean="0"/>
              <a:t>Cx</a:t>
            </a:r>
            <a:r>
              <a:rPr lang="en-US" sz="1200" dirty="0" smtClean="0"/>
              <a:t>)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N = 6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107540" y="5874185"/>
            <a:ext cx="16002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At recurrence</a:t>
            </a:r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N = 8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907140" y="7138808"/>
            <a:ext cx="2011680" cy="861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Quality Control Replicates from same patient</a:t>
            </a:r>
          </a:p>
          <a:p>
            <a:pPr algn="ctr"/>
            <a:r>
              <a:rPr lang="en-US" sz="1200" dirty="0" smtClean="0"/>
              <a:t>N = 6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78180" y="5508425"/>
            <a:ext cx="50292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 = 52 unique patients for methylation analysis</a:t>
            </a:r>
            <a:endParaRPr lang="en-US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2955766" y="5196046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67100" y="7139225"/>
            <a:ext cx="2011680" cy="861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Serial Biopsies from same patient at different time point</a:t>
            </a:r>
          </a:p>
          <a:p>
            <a:pPr algn="ctr"/>
            <a:r>
              <a:rPr lang="en-US" sz="1200" dirty="0" smtClean="0"/>
              <a:t>N = 5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78180" y="8114883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Supplemental Fig. S1: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Flow diagram of pathology samples analyzed by methylation analysis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57800" y="22860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Patel et al</a:t>
            </a:r>
          </a:p>
          <a:p>
            <a:r>
              <a:rPr lang="en-US" sz="1400" dirty="0" smtClean="0"/>
              <a:t>Supplemental Figure S1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3100" y="6822301"/>
            <a:ext cx="50292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/>
              <a:t>Additional Tissue</a:t>
            </a:r>
            <a:endParaRPr lang="en-US" sz="1200" u="sn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127</Words>
  <Application>Microsoft Office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borinssc</dc:creator>
  <cp:lastModifiedBy>borinssc</cp:lastModifiedBy>
  <cp:revision>2</cp:revision>
  <dcterms:created xsi:type="dcterms:W3CDTF">2012-01-30T20:02:53Z</dcterms:created>
  <dcterms:modified xsi:type="dcterms:W3CDTF">2012-03-18T12:26:48Z</dcterms:modified>
</cp:coreProperties>
</file>