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504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B10299-4CEB-45BE-AAE4-926C335B5078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7CBD3C-E62E-4D32-B426-DFF758636AC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5D76A-8A07-4BFB-A833-DB273940910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23978-B5CB-45E1-ABB5-A318B1BA50A3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63D22-90BF-4A7B-8E56-A5B22627F7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23978-B5CB-45E1-ABB5-A318B1BA50A3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63D22-90BF-4A7B-8E56-A5B22627F7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23978-B5CB-45E1-ABB5-A318B1BA50A3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63D22-90BF-4A7B-8E56-A5B22627F7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23978-B5CB-45E1-ABB5-A318B1BA50A3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63D22-90BF-4A7B-8E56-A5B22627F7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23978-B5CB-45E1-ABB5-A318B1BA50A3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63D22-90BF-4A7B-8E56-A5B22627F7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23978-B5CB-45E1-ABB5-A318B1BA50A3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63D22-90BF-4A7B-8E56-A5B22627F7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23978-B5CB-45E1-ABB5-A318B1BA50A3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63D22-90BF-4A7B-8E56-A5B22627F7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23978-B5CB-45E1-ABB5-A318B1BA50A3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63D22-90BF-4A7B-8E56-A5B22627F7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23978-B5CB-45E1-ABB5-A318B1BA50A3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63D22-90BF-4A7B-8E56-A5B22627F7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23978-B5CB-45E1-ABB5-A318B1BA50A3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63D22-90BF-4A7B-8E56-A5B22627F7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23978-B5CB-45E1-ABB5-A318B1BA50A3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63D22-90BF-4A7B-8E56-A5B22627F7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23978-B5CB-45E1-ABB5-A318B1BA50A3}" type="datetimeFigureOut">
              <a:rPr lang="en-US" smtClean="0"/>
              <a:pPr/>
              <a:t>5/29/2012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63D22-90BF-4A7B-8E56-A5B22627F7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10" Type="http://schemas.openxmlformats.org/officeDocument/2006/relationships/image" Target="../media/image8.emf"/><Relationship Id="rId4" Type="http://schemas.openxmlformats.org/officeDocument/2006/relationships/image" Target="../media/image2.emf"/><Relationship Id="rId9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505200" y="304800"/>
            <a:ext cx="6415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/>
              <a:t>CV A16</a:t>
            </a:r>
            <a:endParaRPr lang="en-US" sz="1200" b="1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7543800"/>
            <a:ext cx="5565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/>
              <a:t>CV B5</a:t>
            </a:r>
            <a:endParaRPr lang="en-US" sz="1200" b="1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2209800"/>
            <a:ext cx="417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/>
              <a:t>E21</a:t>
            </a:r>
            <a:endParaRPr lang="en-US" sz="1200" b="1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4267200"/>
            <a:ext cx="417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/>
              <a:t>E11</a:t>
            </a:r>
            <a:endParaRPr lang="en-US" sz="1200" b="1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3505200" y="1371600"/>
            <a:ext cx="6415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/>
              <a:t>CV A20</a:t>
            </a:r>
            <a:endParaRPr lang="en-US" sz="1200" b="1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3505200" y="5638800"/>
            <a:ext cx="6415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/>
              <a:t>CV A24</a:t>
            </a:r>
            <a:endParaRPr lang="en-US" sz="1200" b="1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3505200" y="3200400"/>
            <a:ext cx="6415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/>
              <a:t>CV A21</a:t>
            </a:r>
            <a:endParaRPr lang="en-US" sz="1200" b="1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0" y="762000"/>
            <a:ext cx="5565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/>
              <a:t>CV B2</a:t>
            </a:r>
            <a:endParaRPr lang="en-US" sz="1200" b="1" i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0"/>
            <a:ext cx="2743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2057400"/>
            <a:ext cx="3200400" cy="1862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3886200"/>
            <a:ext cx="33528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6934200"/>
            <a:ext cx="2743199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5800" y="0"/>
            <a:ext cx="28194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657600" y="609600"/>
            <a:ext cx="28956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10000" y="2590800"/>
            <a:ext cx="3048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581400" y="4654550"/>
            <a:ext cx="3124200" cy="448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15</Words>
  <Application>Microsoft Office PowerPoint</Application>
  <PresentationFormat>On-screen Show (4:3)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lea</dc:creator>
  <cp:lastModifiedBy>lea</cp:lastModifiedBy>
  <cp:revision>1</cp:revision>
  <dcterms:created xsi:type="dcterms:W3CDTF">2012-04-08T15:07:08Z</dcterms:created>
  <dcterms:modified xsi:type="dcterms:W3CDTF">2012-05-29T06:16:51Z</dcterms:modified>
</cp:coreProperties>
</file>