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2" r:id="rId2"/>
    <p:sldId id="260" r:id="rId3"/>
    <p:sldId id="261" r:id="rId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7C380AB-4EE4-466F-9F92-64E8BF722C2A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5098AFD-89F9-4794-9918-641E1C1E4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88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4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1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075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017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23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083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74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09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4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47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3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12787-A96E-4FFD-9752-B786FA76216B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474D1-1C87-4A44-A7A1-E0656942DC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77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wmv"/><Relationship Id="rId7" Type="http://schemas.openxmlformats.org/officeDocument/2006/relationships/image" Target="../media/image2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2.wmv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4.wmv"/><Relationship Id="rId7" Type="http://schemas.openxmlformats.org/officeDocument/2006/relationships/image" Target="../media/image4.png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4.wm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6.wmv"/><Relationship Id="rId7" Type="http://schemas.openxmlformats.org/officeDocument/2006/relationships/image" Target="../media/image6.png"/><Relationship Id="rId2" Type="http://schemas.openxmlformats.org/officeDocument/2006/relationships/video" Target="../media/media5.wmv"/><Relationship Id="rId1" Type="http://schemas.microsoft.com/office/2007/relationships/media" Target="../media/media5.wmv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6.wm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re 4C trim grid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 cstate="print"/>
          <a:srcRect/>
          <a:stretch/>
        </p:blipFill>
        <p:spPr>
          <a:xfrm>
            <a:off x="110835" y="1539587"/>
            <a:ext cx="4699000" cy="3524248"/>
          </a:xfrm>
          <a:prstGeom prst="rect">
            <a:avLst/>
          </a:prstGeom>
        </p:spPr>
      </p:pic>
      <p:pic>
        <p:nvPicPr>
          <p:cNvPr id="3" name="12 mo 4C trimmed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 cstate="print"/>
          <a:srcRect t="-1237" r="3213" b="6864"/>
          <a:stretch/>
        </p:blipFill>
        <p:spPr>
          <a:xfrm>
            <a:off x="4232903" y="1539586"/>
            <a:ext cx="4800261" cy="35242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0835" y="1567297"/>
            <a:ext cx="8922329" cy="352424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5257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ook Antiqua" pitchFamily="18" charset="0"/>
              </a:rPr>
              <a:t>Pre-CSC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5400" y="5257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ook Antiqua" pitchFamily="18" charset="0"/>
              </a:rPr>
              <a:t>12 months post-infusion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28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4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re 4C trim no grid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 cstate="print"/>
          <a:srcRect t="1797"/>
          <a:stretch/>
        </p:blipFill>
        <p:spPr>
          <a:xfrm>
            <a:off x="55417" y="1371600"/>
            <a:ext cx="4779818" cy="3520440"/>
          </a:xfrm>
          <a:prstGeom prst="rect">
            <a:avLst/>
          </a:prstGeom>
        </p:spPr>
      </p:pic>
      <p:pic>
        <p:nvPicPr>
          <p:cNvPr id="3" name="12 mo 4C trim no grid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384965" y="1371600"/>
            <a:ext cx="4693919" cy="35204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3125" y="1385455"/>
            <a:ext cx="8995759" cy="352424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65910" y="5105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ook Antiqua" pitchFamily="18" charset="0"/>
              </a:rPr>
              <a:t>Pre-CSC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33110" y="5105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ook Antiqua" pitchFamily="18" charset="0"/>
              </a:rPr>
              <a:t>12 months post-infusion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90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77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re 4C trimmed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-6927" y="1143001"/>
            <a:ext cx="4724400" cy="3543300"/>
          </a:xfrm>
          <a:prstGeom prst="rect">
            <a:avLst/>
          </a:prstGeom>
        </p:spPr>
      </p:pic>
      <p:pic>
        <p:nvPicPr>
          <p:cNvPr id="3" name="12 mo SAX trimmed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 cstate="print"/>
          <a:srcRect t="12182" r="7246"/>
          <a:stretch/>
        </p:blipFill>
        <p:spPr>
          <a:xfrm>
            <a:off x="4267200" y="1143000"/>
            <a:ext cx="4981846" cy="353758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1156856"/>
            <a:ext cx="9143999" cy="352424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6635" y="4876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ook Antiqua" pitchFamily="18" charset="0"/>
              </a:rPr>
              <a:t>Pre-CSC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5515" y="4876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ook Antiqua" pitchFamily="18" charset="0"/>
              </a:rPr>
              <a:t>12 months post-infusion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27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7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1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1298</TotalTime>
  <Words>12</Words>
  <Application>Microsoft Office PowerPoint</Application>
  <PresentationFormat>On-screen Show (4:3)</PresentationFormat>
  <Paragraphs>6</Paragraphs>
  <Slides>3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SYFM</dc:creator>
  <cp:lastModifiedBy>JHL</cp:lastModifiedBy>
  <cp:revision>22</cp:revision>
  <dcterms:created xsi:type="dcterms:W3CDTF">2011-12-20T00:04:48Z</dcterms:created>
  <dcterms:modified xsi:type="dcterms:W3CDTF">2012-01-05T05:03:47Z</dcterms:modified>
</cp:coreProperties>
</file>