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53524434628425E-2"/>
          <c:y val="4.4655508226314707E-2"/>
          <c:w val="0.8977390969608362"/>
          <c:h val="0.82470301341229746"/>
        </c:manualLayout>
      </c:layout>
      <c:barChart>
        <c:barDir val="col"/>
        <c:grouping val="clustered"/>
        <c:varyColors val="0"/>
        <c:ser>
          <c:idx val="0"/>
          <c:order val="0"/>
          <c:tx>
            <c:v>LINE-1 methylation</c:v>
          </c:tx>
          <c:invertIfNegative val="0"/>
          <c:cat>
            <c:strRef>
              <c:f>Hoja1!$A$2:$A$9</c:f>
              <c:strCache>
                <c:ptCount val="8"/>
                <c:pt idx="0">
                  <c:v>&lt;45</c:v>
                </c:pt>
                <c:pt idx="1">
                  <c:v>46-50</c:v>
                </c:pt>
                <c:pt idx="2">
                  <c:v>51-55</c:v>
                </c:pt>
                <c:pt idx="3">
                  <c:v>56-60</c:v>
                </c:pt>
                <c:pt idx="4">
                  <c:v>61-65</c:v>
                </c:pt>
                <c:pt idx="5">
                  <c:v>66-70</c:v>
                </c:pt>
                <c:pt idx="6">
                  <c:v>71-75</c:v>
                </c:pt>
                <c:pt idx="7">
                  <c:v>&gt;75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3</c:v>
                </c:pt>
                <c:pt idx="1">
                  <c:v>7</c:v>
                </c:pt>
                <c:pt idx="2">
                  <c:v>13</c:v>
                </c:pt>
                <c:pt idx="3">
                  <c:v>35</c:v>
                </c:pt>
                <c:pt idx="4">
                  <c:v>39</c:v>
                </c:pt>
                <c:pt idx="5">
                  <c:v>15</c:v>
                </c:pt>
                <c:pt idx="6">
                  <c:v>2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831360"/>
        <c:axId val="72833280"/>
      </c:barChart>
      <c:catAx>
        <c:axId val="728313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es-ES"/>
          </a:p>
        </c:txPr>
        <c:crossAx val="72833280"/>
        <c:crosses val="autoZero"/>
        <c:auto val="1"/>
        <c:lblAlgn val="ctr"/>
        <c:lblOffset val="100"/>
        <c:noMultiLvlLbl val="0"/>
      </c:catAx>
      <c:valAx>
        <c:axId val="72833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es-ES"/>
          </a:p>
        </c:txPr>
        <c:crossAx val="72831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318C9-611B-4A0B-80DD-E64858ECE411}" type="datetimeFigureOut">
              <a:rPr lang="es-ES" smtClean="0"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F130-9B1F-49F4-8C08-6E135C2A6095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/>
          <p:nvPr/>
        </p:nvGraphicFramePr>
        <p:xfrm>
          <a:off x="1714480" y="1643050"/>
          <a:ext cx="5143520" cy="3157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 rot="16200000">
            <a:off x="1006171" y="2938252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No of </a:t>
            </a:r>
            <a:r>
              <a:rPr lang="es-ES" sz="1600" dirty="0" err="1" smtClean="0"/>
              <a:t>tumors</a:t>
            </a:r>
            <a:endParaRPr lang="es-ES" sz="1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357554" y="4714884"/>
            <a:ext cx="2714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LINE-1 </a:t>
            </a:r>
            <a:r>
              <a:rPr lang="es-ES" sz="1600" dirty="0" err="1" smtClean="0"/>
              <a:t>methylation</a:t>
            </a:r>
            <a:r>
              <a:rPr lang="es-ES" sz="1600" dirty="0" smtClean="0"/>
              <a:t> </a:t>
            </a:r>
            <a:r>
              <a:rPr lang="es-ES" sz="1600" dirty="0" err="1" smtClean="0"/>
              <a:t>levels</a:t>
            </a:r>
            <a:endParaRPr lang="es-ES" sz="1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42844" y="35716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Figure S1</a:t>
            </a:r>
            <a:endParaRPr lang="es-E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8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CSC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CSC</dc:creator>
  <cp:lastModifiedBy>laia</cp:lastModifiedBy>
  <cp:revision>2</cp:revision>
  <dcterms:created xsi:type="dcterms:W3CDTF">2011-09-12T14:02:42Z</dcterms:created>
  <dcterms:modified xsi:type="dcterms:W3CDTF">2012-08-22T13:35:34Z</dcterms:modified>
</cp:coreProperties>
</file>