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52" autoAdjust="0"/>
    <p:restoredTop sz="74423" autoAdjust="0"/>
  </p:normalViewPr>
  <p:slideViewPr>
    <p:cSldViewPr>
      <p:cViewPr>
        <p:scale>
          <a:sx n="100" d="100"/>
          <a:sy n="100" d="100"/>
        </p:scale>
        <p:origin x="-912" y="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77426-195D-419D-B687-177FABCEC221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74328-0CBC-4F04-B94A-CA145B5D7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278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C53D-C441-4D54-9272-F1ECAF1726A7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EB7F-6923-45AB-9758-511028FDD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408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C53D-C441-4D54-9272-F1ECAF1726A7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EB7F-6923-45AB-9758-511028FDD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8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C53D-C441-4D54-9272-F1ECAF1726A7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EB7F-6923-45AB-9758-511028FDD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568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C53D-C441-4D54-9272-F1ECAF1726A7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EB7F-6923-45AB-9758-511028FDD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13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C53D-C441-4D54-9272-F1ECAF1726A7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EB7F-6923-45AB-9758-511028FDD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83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C53D-C441-4D54-9272-F1ECAF1726A7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EB7F-6923-45AB-9758-511028FDD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25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C53D-C441-4D54-9272-F1ECAF1726A7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EB7F-6923-45AB-9758-511028FDD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65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C53D-C441-4D54-9272-F1ECAF1726A7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EB7F-6923-45AB-9758-511028FDD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27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C53D-C441-4D54-9272-F1ECAF1726A7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EB7F-6923-45AB-9758-511028FDD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647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C53D-C441-4D54-9272-F1ECAF1726A7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EB7F-6923-45AB-9758-511028FDD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8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DC53D-C441-4D54-9272-F1ECAF1726A7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1EB7F-6923-45AB-9758-511028FDD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044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DC53D-C441-4D54-9272-F1ECAF1726A7}" type="datetimeFigureOut">
              <a:rPr lang="en-US" smtClean="0"/>
              <a:t>5/24/2012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1EB7F-6923-45AB-9758-511028FDD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8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>
            <a:off x="457200" y="3974485"/>
            <a:ext cx="8229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Table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S1. Gnotobiotic pig groups and timeline of treatments.  Black arrow indicates time of virus inoculation.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000" y="1219200"/>
            <a:ext cx="8229600" cy="274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Box 100"/>
          <p:cNvSpPr txBox="1">
            <a:spLocks noChangeArrowheads="1"/>
          </p:cNvSpPr>
          <p:nvPr/>
        </p:nvSpPr>
        <p:spPr bwMode="auto">
          <a:xfrm>
            <a:off x="2796306" y="1719996"/>
            <a:ext cx="581429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 anchorCtr="0">
            <a:spAutoFit/>
          </a:bodyPr>
          <a:lstStyle/>
          <a:p>
            <a:pPr defTabSz="685800" eaLnBrk="0" hangingPunct="0">
              <a:spcBef>
                <a:spcPct val="50000"/>
              </a:spcBef>
            </a:pPr>
            <a:r>
              <a:rPr kumimoji="0"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PID	0</a:t>
            </a:r>
            <a:r>
              <a:rPr lang="en-US" altLang="zh-CN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10	</a:t>
            </a:r>
            <a:r>
              <a:rPr lang="en-US" altLang="zh-CN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kumimoji="0" lang="en-US" altLang="zh-CN" sz="1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28 (PCD 0)	          </a:t>
            </a:r>
            <a:r>
              <a:rPr kumimoji="0" lang="en-US" altLang="zh-CN" sz="1200" b="1" dirty="0" smtClean="0">
                <a:latin typeface="Times New Roman" pitchFamily="18" charset="0"/>
                <a:cs typeface="Times New Roman" pitchFamily="18" charset="0"/>
              </a:rPr>
              <a:t>35 (PCD 7)</a:t>
            </a:r>
            <a:endParaRPr kumimoji="0" lang="en-US" altLang="zh-CN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04306" y="1344394"/>
            <a:ext cx="10262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5 days of age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70868" y="2220198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Euthanasia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85160" y="2541369"/>
            <a:ext cx="693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AttHRV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85160" y="2871569"/>
            <a:ext cx="6921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VirHRV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2987" y="2211169"/>
            <a:ext cx="2271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Control PID 28 	n=3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94518" y="2542401"/>
            <a:ext cx="693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AttHRV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83568" y="2541369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Euthanasia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3240" y="2541369"/>
            <a:ext cx="2271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AttHRV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PID 28 	n=6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970868" y="2871569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Euthanasia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99626" y="2872601"/>
            <a:ext cx="2271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VirHRV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PID 28 	n=4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13445" y="3201769"/>
            <a:ext cx="6921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VirHRV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343770" y="3201769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Euthanasia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00281" y="3202801"/>
            <a:ext cx="2271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Mock/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VirHRV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PCD 7	n=4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185160" y="3531969"/>
            <a:ext cx="693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AttHRV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694518" y="3533001"/>
            <a:ext cx="693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AttHRV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999443" y="3531969"/>
            <a:ext cx="6921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VirHRV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342468" y="3531969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Euthanasia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92857" y="3531969"/>
            <a:ext cx="2310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AttHRV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VirHRV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PCD 7 	n=6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3615457" y="1574782"/>
            <a:ext cx="0" cy="1417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794787" y="1334869"/>
            <a:ext cx="1216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33 days of age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6396015" y="1574782"/>
            <a:ext cx="0" cy="1417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265989" y="1334869"/>
            <a:ext cx="11031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40 days of age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024657" y="1702534"/>
            <a:ext cx="6772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Groups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396257" y="1702534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Pigs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3352800" y="2222361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907280" y="2225040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352800" y="3210282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907280" y="3212961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910372" y="2880360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5029200" y="1574782"/>
            <a:ext cx="0" cy="1417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40282" y="2110740"/>
            <a:ext cx="782889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01586" y="304800"/>
            <a:ext cx="14879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Supplementary Table</a:t>
            </a:r>
            <a:endParaRPr 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549167" y="1211580"/>
            <a:ext cx="78288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609600" y="3886200"/>
            <a:ext cx="782889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85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2095</TotalTime>
  <Words>70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kevvv</dc:creator>
  <cp:lastModifiedBy>Yuan, Lijuan</cp:lastModifiedBy>
  <cp:revision>53</cp:revision>
  <dcterms:created xsi:type="dcterms:W3CDTF">2012-03-14T18:19:50Z</dcterms:created>
  <dcterms:modified xsi:type="dcterms:W3CDTF">2012-05-24T22:10:00Z</dcterms:modified>
</cp:coreProperties>
</file>