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81" autoAdjust="0"/>
  </p:normalViewPr>
  <p:slideViewPr>
    <p:cSldViewPr>
      <p:cViewPr>
        <p:scale>
          <a:sx n="60" d="100"/>
          <a:sy n="60" d="100"/>
        </p:scale>
        <p:origin x="-235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8253B-B710-4C38-9A2B-A6B4EF745A51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587BA-DD34-4D75-B624-EB22E2FBD0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err="1" smtClean="0"/>
              <a:t>Additional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file</a:t>
            </a:r>
            <a:r>
              <a:rPr lang="es-ES" baseline="0" dirty="0" smtClean="0"/>
              <a:t> 6</a:t>
            </a:r>
            <a:r>
              <a:rPr lang="es-ES" dirty="0" smtClean="0"/>
              <a:t>. </a:t>
            </a:r>
            <a:r>
              <a:rPr lang="es-ES" dirty="0" err="1" smtClean="0"/>
              <a:t>Caryoscope</a:t>
            </a:r>
            <a:r>
              <a:rPr lang="es-ES" dirty="0" smtClean="0"/>
              <a:t> </a:t>
            </a:r>
            <a:r>
              <a:rPr lang="es-ES" dirty="0" err="1" smtClean="0"/>
              <a:t>representation</a:t>
            </a:r>
            <a:r>
              <a:rPr lang="es-ES" dirty="0" smtClean="0"/>
              <a:t> of </a:t>
            </a:r>
            <a:r>
              <a:rPr lang="es-ES" dirty="0" err="1" smtClean="0"/>
              <a:t>microarray</a:t>
            </a:r>
            <a:r>
              <a:rPr lang="es-ES" dirty="0" smtClean="0"/>
              <a:t> data of </a:t>
            </a:r>
            <a:r>
              <a:rPr lang="es-ES" i="1" dirty="0" err="1" smtClean="0"/>
              <a:t>S.kudriavzevii</a:t>
            </a:r>
            <a:r>
              <a:rPr lang="es-ES" i="1" dirty="0" smtClean="0"/>
              <a:t> </a:t>
            </a:r>
            <a:r>
              <a:rPr lang="es-ES" i="0" dirty="0" smtClean="0"/>
              <a:t>IFO1802</a:t>
            </a:r>
            <a:r>
              <a:rPr lang="es-ES" dirty="0" smtClean="0"/>
              <a:t>. </a:t>
            </a:r>
            <a:r>
              <a:rPr lang="es-ES" dirty="0" err="1" smtClean="0"/>
              <a:t>Array</a:t>
            </a:r>
            <a:r>
              <a:rPr lang="es-ES" dirty="0" smtClean="0"/>
              <a:t> CGH data are </a:t>
            </a:r>
            <a:r>
              <a:rPr lang="es-ES" dirty="0" err="1" smtClean="0"/>
              <a:t>shown</a:t>
            </a:r>
            <a:r>
              <a:rPr lang="es-ES" dirty="0" smtClean="0"/>
              <a:t> in </a:t>
            </a:r>
            <a:r>
              <a:rPr lang="es-ES" dirty="0" err="1" smtClean="0"/>
              <a:t>numerical</a:t>
            </a:r>
            <a:r>
              <a:rPr lang="es-ES" dirty="0" smtClean="0"/>
              <a:t> </a:t>
            </a:r>
            <a:r>
              <a:rPr lang="es-ES" dirty="0" err="1" smtClean="0"/>
              <a:t>order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chromosome</a:t>
            </a:r>
            <a:r>
              <a:rPr lang="es-ES" dirty="0" smtClean="0"/>
              <a:t> I at </a:t>
            </a:r>
            <a:r>
              <a:rPr lang="es-ES" dirty="0" err="1" smtClean="0"/>
              <a:t>the</a:t>
            </a:r>
            <a:r>
              <a:rPr lang="es-ES" dirty="0" smtClean="0"/>
              <a:t> top and </a:t>
            </a:r>
            <a:r>
              <a:rPr lang="es-ES" dirty="0" err="1" smtClean="0"/>
              <a:t>chromosome</a:t>
            </a:r>
            <a:r>
              <a:rPr lang="es-ES" dirty="0" smtClean="0"/>
              <a:t> XVI 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bottom</a:t>
            </a:r>
            <a:r>
              <a:rPr lang="es-ES" dirty="0" smtClean="0"/>
              <a:t>. Red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signal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indicates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hybridization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signal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it’s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important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note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high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normalization</a:t>
            </a:r>
            <a:r>
              <a:rPr lang="es-ES" baseline="0" dirty="0" smtClean="0"/>
              <a:t> factor </a:t>
            </a:r>
            <a:r>
              <a:rPr lang="es-ES" baseline="0" dirty="0" err="1" smtClean="0"/>
              <a:t>applied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red </a:t>
            </a:r>
            <a:r>
              <a:rPr lang="es-ES" baseline="0" dirty="0" err="1" smtClean="0"/>
              <a:t>signal</a:t>
            </a:r>
            <a:r>
              <a:rPr lang="es-ES" baseline="0" dirty="0" smtClean="0"/>
              <a:t> (2) and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correction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applied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green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one</a:t>
            </a:r>
            <a:r>
              <a:rPr lang="es-ES" baseline="0" dirty="0" smtClean="0"/>
              <a:t> (0.49). 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figure </a:t>
            </a:r>
            <a:r>
              <a:rPr lang="es-ES" baseline="0" dirty="0" err="1" smtClean="0"/>
              <a:t>indicate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no </a:t>
            </a:r>
            <a:r>
              <a:rPr lang="es-ES" baseline="0" dirty="0" err="1" smtClean="0"/>
              <a:t>cross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hybridization</a:t>
            </a:r>
            <a:r>
              <a:rPr lang="es-ES" baseline="0" dirty="0" smtClean="0"/>
              <a:t> has </a:t>
            </a:r>
            <a:r>
              <a:rPr lang="es-ES" baseline="0" dirty="0" err="1" smtClean="0"/>
              <a:t>occurred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i="1" baseline="0" dirty="0" smtClean="0"/>
              <a:t>S. kudriavzevii </a:t>
            </a:r>
            <a:r>
              <a:rPr lang="es-ES" i="0" baseline="0" dirty="0" smtClean="0"/>
              <a:t>genes and </a:t>
            </a:r>
            <a:r>
              <a:rPr lang="es-ES" i="1" baseline="0" dirty="0" smtClean="0"/>
              <a:t>S. </a:t>
            </a:r>
            <a:r>
              <a:rPr lang="es-ES" i="1" baseline="0" smtClean="0"/>
              <a:t>cerevisiae </a:t>
            </a:r>
            <a:r>
              <a:rPr lang="es-ES" i="0" baseline="0" smtClean="0"/>
              <a:t>genes.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587BA-DD34-4D75-B624-EB22E2FBD076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01/02/2012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37 Grupo"/>
          <p:cNvGrpSpPr/>
          <p:nvPr/>
        </p:nvGrpSpPr>
        <p:grpSpPr>
          <a:xfrm>
            <a:off x="1129766" y="373042"/>
            <a:ext cx="4027426" cy="8188807"/>
            <a:chOff x="1129766" y="373042"/>
            <a:chExt cx="4027426" cy="8188807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7569" r="25826" b="2499"/>
            <a:stretch>
              <a:fillRect/>
            </a:stretch>
          </p:blipFill>
          <p:spPr bwMode="auto">
            <a:xfrm>
              <a:off x="1844824" y="467544"/>
              <a:ext cx="3312368" cy="8094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21 CuadroTexto"/>
            <p:cNvSpPr txBox="1"/>
            <p:nvPr/>
          </p:nvSpPr>
          <p:spPr>
            <a:xfrm>
              <a:off x="1668342" y="373042"/>
              <a:ext cx="39250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1421904" y="847073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1421904" y="1321104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III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1421904" y="1795135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IV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1421904" y="2269166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V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1421904" y="3691259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V</a:t>
              </a:r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1275835" y="4639321"/>
              <a:ext cx="78501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VII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1129766" y="5587383"/>
              <a:ext cx="9310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VIII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1421904" y="2743197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IX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1421904" y="3217228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1421904" y="4165290"/>
              <a:ext cx="638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</a:t>
              </a:r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1230135" y="5113352"/>
              <a:ext cx="83071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XII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1230135" y="6061414"/>
              <a:ext cx="83071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XIII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1160233" y="6535445"/>
              <a:ext cx="9006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XIV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1190700" y="7009476"/>
              <a:ext cx="8701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XV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1205933" y="7483504"/>
              <a:ext cx="8549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b="1" dirty="0" smtClean="0">
                  <a:latin typeface="Arial" pitchFamily="34" charset="0"/>
                  <a:cs typeface="Arial" pitchFamily="34" charset="0"/>
                </a:rPr>
                <a:t>XVI</a:t>
              </a:r>
              <a:endParaRPr lang="es-ES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104</Words>
  <Application>Microsoft Office PowerPoint</Application>
  <PresentationFormat>Presentación en pantalla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Eladio Barrio Esparducer</cp:lastModifiedBy>
  <cp:revision>2</cp:revision>
  <dcterms:modified xsi:type="dcterms:W3CDTF">2012-02-01T08:44:27Z</dcterms:modified>
</cp:coreProperties>
</file>