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7" r:id="rId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25" d="100"/>
          <a:sy n="25" d="100"/>
        </p:scale>
        <p:origin x="-1806" y="-10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2C6B9FE-7CCA-4F8E-95B5-E4DF29FE7DBA}" type="datetimeFigureOut">
              <a:rPr lang="ja-JP" altLang="en-US"/>
              <a:pPr>
                <a:defRPr/>
              </a:pPr>
              <a:t>2012/1/17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2CF0ED0-AD8E-44F3-A676-952F6E64B77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スライド イメージ プレースホル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5363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9F6341-0A06-4886-958B-44F1451A3DCE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16205-449A-4A13-B719-E340C6A0CB82}" type="datetimeFigureOut">
              <a:rPr lang="ja-JP" altLang="en-US"/>
              <a:pPr>
                <a:defRPr/>
              </a:pPr>
              <a:t>2012/1/17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C350A-E826-4C22-9C41-9CCC7C203372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81799-97CF-4E37-AAA8-07DDB95C31E1}" type="datetimeFigureOut">
              <a:rPr lang="ja-JP" altLang="en-US"/>
              <a:pPr>
                <a:defRPr/>
              </a:pPr>
              <a:t>2012/1/17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4A5BB-802E-43B5-9A89-D30C537E1EE3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3C038-59A2-42B6-9A6E-AFB5751DAEC2}" type="datetimeFigureOut">
              <a:rPr lang="ja-JP" altLang="en-US"/>
              <a:pPr>
                <a:defRPr/>
              </a:pPr>
              <a:t>2012/1/17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03198-A71C-4490-AC67-50667272C83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A8538-CE76-446A-8B2E-1C136C7D5EC0}" type="datetimeFigureOut">
              <a:rPr lang="ja-JP" altLang="en-US"/>
              <a:pPr>
                <a:defRPr/>
              </a:pPr>
              <a:t>2012/1/17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FDBA0-5C53-436B-9524-3B9CBBA58A6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EBF03-D601-428C-A898-7F9A1B7E9683}" type="datetimeFigureOut">
              <a:rPr lang="ja-JP" altLang="en-US"/>
              <a:pPr>
                <a:defRPr/>
              </a:pPr>
              <a:t>2012/1/17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5B6B5-33BD-4E22-B3FB-F931709501D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CBC6D-A4A3-4214-8946-2ED452E687B4}" type="datetimeFigureOut">
              <a:rPr lang="ja-JP" altLang="en-US"/>
              <a:pPr>
                <a:defRPr/>
              </a:pPr>
              <a:t>2012/1/17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8DE49-8B53-4A2A-9567-29A493A4EC1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40E79-6017-4D02-B26F-F8E1528731AE}" type="datetimeFigureOut">
              <a:rPr lang="ja-JP" altLang="en-US"/>
              <a:pPr>
                <a:defRPr/>
              </a:pPr>
              <a:t>2012/1/17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03AA1-7AAA-47BF-B1D6-68D970F6329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A64E7-807E-4307-B27D-409AE7821585}" type="datetimeFigureOut">
              <a:rPr lang="ja-JP" altLang="en-US"/>
              <a:pPr>
                <a:defRPr/>
              </a:pPr>
              <a:t>2012/1/17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62724-1794-4DFE-8432-7616349C1FE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B1F7B-F6AB-48F0-9403-4EE999EEF817}" type="datetimeFigureOut">
              <a:rPr lang="ja-JP" altLang="en-US"/>
              <a:pPr>
                <a:defRPr/>
              </a:pPr>
              <a:t>2012/1/17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CB6E7-A330-4211-BAD9-7E75F24E9C2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58EE6-7DA0-49F7-9F43-AE514C807F9F}" type="datetimeFigureOut">
              <a:rPr lang="ja-JP" altLang="en-US"/>
              <a:pPr>
                <a:defRPr/>
              </a:pPr>
              <a:t>2012/1/17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FEFD9-9BAB-4989-BECC-E021666C6DA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D517A-E480-4D5F-B0C8-828539F81845}" type="datetimeFigureOut">
              <a:rPr lang="ja-JP" altLang="en-US"/>
              <a:pPr>
                <a:defRPr/>
              </a:pPr>
              <a:t>2012/1/17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788CF-EC3A-4F83-8A29-7AF30D82AB4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C86B0C2-843E-4B84-99E4-709C2DE37A89}" type="datetimeFigureOut">
              <a:rPr lang="ja-JP" altLang="en-US"/>
              <a:pPr>
                <a:defRPr/>
              </a:pPr>
              <a:t>2012/1/17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DD93AF7-CD26-4B56-9443-09C7810C550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Y.TANAKA\Desktop\submission for BMC\supplementary data\Sup-Fig2 Normal-type contigs linkage\スライド1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Y.TANAKA\Desktop\submission for BMC\supplementary data\Sup-Fig2 Normal-type contigs linkage\スライド2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</Words>
  <Application>Microsoft Office PowerPoint</Application>
  <PresentationFormat>画面に合わせる (4:3)</PresentationFormat>
  <Paragraphs>1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スライド 1</vt:lpstr>
      <vt:lpstr>スライド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Y.TANAKA</dc:creator>
  <cp:lastModifiedBy>Y.TANAKA</cp:lastModifiedBy>
  <cp:revision>14</cp:revision>
  <dcterms:created xsi:type="dcterms:W3CDTF">2011-07-22T04:39:10Z</dcterms:created>
  <dcterms:modified xsi:type="dcterms:W3CDTF">2012-01-17T07:38:53Z</dcterms:modified>
</cp:coreProperties>
</file>