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1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86331" autoAdjust="0"/>
  </p:normalViewPr>
  <p:slideViewPr>
    <p:cSldViewPr snapToGrid="0">
      <p:cViewPr>
        <p:scale>
          <a:sx n="100" d="100"/>
          <a:sy n="100" d="100"/>
        </p:scale>
        <p:origin x="-504" y="474"/>
      </p:cViewPr>
      <p:guideLst>
        <p:guide orient="horz" pos="332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DB1C3C7-BFE7-40A4-9EC1-FAE29CF24CAF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76ADFD4-A3B8-44EF-93D4-FFAAE484FC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01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B02B7-FA59-4F90-B8ED-C80E4F2BDAF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9CE74-C7E4-461F-A6A1-108E20EE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61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9CE74-C7E4-461F-A6A1-108E20EE74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829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71C16-4EC3-496A-85AD-59734904915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B11A8-72D0-4E0D-AC6E-E2C7201E3B9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2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D07BD-AC17-4F2B-8131-8B2AF78D3E7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D4FD4-A5BA-45C4-B3C9-4DEABB53147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08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9EEE5-2965-44F2-96DA-06C07CEB5C6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EEA03-2C09-4BC8-B1FF-658E5BD76D6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48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A3853-CCC2-4341-A1A0-9B5548A69BE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46A32-4A09-44EA-9E02-D5899B7C97E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7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9EFDC-45F9-41A6-B0F4-BFD1E271F5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341FB-F932-4424-9392-5BECF808E9D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3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3B62A-C82E-488F-A88F-2228AA486E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C9D7D-A826-4C7E-A560-5532A5EA49C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9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FB612-4EDB-4917-B0A2-32FF1C0C41D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005FB-CD15-4345-B279-E289D08EA74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73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9E3F-8644-4E68-BDC9-1E0D12BB134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F2BEB-E607-4819-B5A0-BA80CCD3D23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717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148B0-5B2E-4A60-9591-A684B411597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3AA19-F663-4480-8F01-098E1BFE500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604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9117D-72DF-41E2-856D-496C96657D9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920F-2B16-4FB7-8852-94F40680574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804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D7FD3-21A9-4999-A65A-56974DAB041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CA0BD-4400-450D-BB58-A1BE640ABC8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82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446FD9-0E32-4BC6-8AFB-858673EFC3F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08BF30-41B0-4DE3-AD92-19832215BF2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47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1.wmf"/><Relationship Id="rId15" Type="http://schemas.openxmlformats.org/officeDocument/2006/relationships/image" Target="../media/image10.png"/><Relationship Id="rId10" Type="http://schemas.openxmlformats.org/officeDocument/2006/relationships/image" Target="../media/image2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2.bin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776707" y="-394"/>
            <a:ext cx="410938" cy="4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16242"/>
              </p:ext>
            </p:extLst>
          </p:nvPr>
        </p:nvGraphicFramePr>
        <p:xfrm>
          <a:off x="4149545" y="2586539"/>
          <a:ext cx="2317968" cy="275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" name="SPW 10.0 Graph" r:id="rId4" imgW="3570480" imgH="4034160" progId="SigmaPlotGraphicObject.9">
                  <p:embed/>
                </p:oleObj>
              </mc:Choice>
              <mc:Fallback>
                <p:oleObj name="SPW 10.0 Graph" r:id="rId4" imgW="3570480" imgH="40341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49545" y="2586539"/>
                        <a:ext cx="2317968" cy="27585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4385133" y="664718"/>
            <a:ext cx="1439970" cy="1430435"/>
            <a:chOff x="202912" y="3419550"/>
            <a:chExt cx="1439970" cy="1430435"/>
          </a:xfrm>
        </p:grpSpPr>
        <p:grpSp>
          <p:nvGrpSpPr>
            <p:cNvPr id="331" name="Group 330"/>
            <p:cNvGrpSpPr>
              <a:grpSpLocks noChangeAspect="1"/>
            </p:cNvGrpSpPr>
            <p:nvPr/>
          </p:nvGrpSpPr>
          <p:grpSpPr>
            <a:xfrm>
              <a:off x="561858" y="3419550"/>
              <a:ext cx="1081024" cy="1104900"/>
              <a:chOff x="736600" y="3429000"/>
              <a:chExt cx="2162047" cy="2209800"/>
            </a:xfrm>
          </p:grpSpPr>
          <p:sp>
            <p:nvSpPr>
              <p:cNvPr id="332" name="Line 11"/>
              <p:cNvSpPr>
                <a:spLocks noChangeShapeType="1"/>
              </p:cNvSpPr>
              <p:nvPr/>
            </p:nvSpPr>
            <p:spPr bwMode="auto">
              <a:xfrm flipH="1">
                <a:off x="736600" y="5575300"/>
                <a:ext cx="508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43"/>
              <p:cNvSpPr>
                <a:spLocks noChangeShapeType="1"/>
              </p:cNvSpPr>
              <p:nvPr/>
            </p:nvSpPr>
            <p:spPr bwMode="auto">
              <a:xfrm flipH="1">
                <a:off x="762000" y="54229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44"/>
              <p:cNvSpPr>
                <a:spLocks noChangeShapeType="1"/>
              </p:cNvSpPr>
              <p:nvPr/>
            </p:nvSpPr>
            <p:spPr bwMode="auto">
              <a:xfrm flipH="1">
                <a:off x="762000" y="53340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45"/>
              <p:cNvSpPr>
                <a:spLocks noChangeShapeType="1"/>
              </p:cNvSpPr>
              <p:nvPr/>
            </p:nvSpPr>
            <p:spPr bwMode="auto">
              <a:xfrm flipH="1">
                <a:off x="762000" y="52705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46"/>
              <p:cNvSpPr>
                <a:spLocks noChangeShapeType="1"/>
              </p:cNvSpPr>
              <p:nvPr/>
            </p:nvSpPr>
            <p:spPr bwMode="auto">
              <a:xfrm flipH="1">
                <a:off x="762000" y="52197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47"/>
              <p:cNvSpPr>
                <a:spLocks noChangeShapeType="1"/>
              </p:cNvSpPr>
              <p:nvPr/>
            </p:nvSpPr>
            <p:spPr bwMode="auto">
              <a:xfrm flipH="1">
                <a:off x="762000" y="51816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48"/>
              <p:cNvSpPr>
                <a:spLocks noChangeShapeType="1"/>
              </p:cNvSpPr>
              <p:nvPr/>
            </p:nvSpPr>
            <p:spPr bwMode="auto">
              <a:xfrm flipH="1">
                <a:off x="762000" y="51435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49"/>
              <p:cNvSpPr>
                <a:spLocks noChangeShapeType="1"/>
              </p:cNvSpPr>
              <p:nvPr/>
            </p:nvSpPr>
            <p:spPr bwMode="auto">
              <a:xfrm flipH="1">
                <a:off x="762000" y="51054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50"/>
              <p:cNvSpPr>
                <a:spLocks noChangeShapeType="1"/>
              </p:cNvSpPr>
              <p:nvPr/>
            </p:nvSpPr>
            <p:spPr bwMode="auto">
              <a:xfrm flipH="1">
                <a:off x="762000" y="50800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51"/>
              <p:cNvSpPr>
                <a:spLocks noChangeShapeType="1"/>
              </p:cNvSpPr>
              <p:nvPr/>
            </p:nvSpPr>
            <p:spPr bwMode="auto">
              <a:xfrm flipH="1">
                <a:off x="736600" y="5054600"/>
                <a:ext cx="508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78"/>
              <p:cNvSpPr>
                <a:spLocks noChangeShapeType="1"/>
              </p:cNvSpPr>
              <p:nvPr/>
            </p:nvSpPr>
            <p:spPr bwMode="auto">
              <a:xfrm flipH="1">
                <a:off x="762000" y="49022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79"/>
              <p:cNvSpPr>
                <a:spLocks noChangeShapeType="1"/>
              </p:cNvSpPr>
              <p:nvPr/>
            </p:nvSpPr>
            <p:spPr bwMode="auto">
              <a:xfrm flipH="1">
                <a:off x="762000" y="48133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80"/>
              <p:cNvSpPr>
                <a:spLocks noChangeShapeType="1"/>
              </p:cNvSpPr>
              <p:nvPr/>
            </p:nvSpPr>
            <p:spPr bwMode="auto">
              <a:xfrm flipH="1">
                <a:off x="762000" y="47498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81"/>
              <p:cNvSpPr>
                <a:spLocks noChangeShapeType="1"/>
              </p:cNvSpPr>
              <p:nvPr/>
            </p:nvSpPr>
            <p:spPr bwMode="auto">
              <a:xfrm flipH="1">
                <a:off x="762000" y="46990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82"/>
              <p:cNvSpPr>
                <a:spLocks noChangeShapeType="1"/>
              </p:cNvSpPr>
              <p:nvPr/>
            </p:nvSpPr>
            <p:spPr bwMode="auto">
              <a:xfrm flipH="1">
                <a:off x="762000" y="46609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83"/>
              <p:cNvSpPr>
                <a:spLocks noChangeShapeType="1"/>
              </p:cNvSpPr>
              <p:nvPr/>
            </p:nvSpPr>
            <p:spPr bwMode="auto">
              <a:xfrm flipH="1">
                <a:off x="762000" y="46228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84"/>
              <p:cNvSpPr>
                <a:spLocks noChangeShapeType="1"/>
              </p:cNvSpPr>
              <p:nvPr/>
            </p:nvSpPr>
            <p:spPr bwMode="auto">
              <a:xfrm flipH="1">
                <a:off x="762000" y="45847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85"/>
              <p:cNvSpPr>
                <a:spLocks noChangeShapeType="1"/>
              </p:cNvSpPr>
              <p:nvPr/>
            </p:nvSpPr>
            <p:spPr bwMode="auto">
              <a:xfrm flipH="1">
                <a:off x="762000" y="45593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86"/>
              <p:cNvSpPr>
                <a:spLocks noChangeShapeType="1"/>
              </p:cNvSpPr>
              <p:nvPr/>
            </p:nvSpPr>
            <p:spPr bwMode="auto">
              <a:xfrm flipH="1">
                <a:off x="736600" y="4533900"/>
                <a:ext cx="508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114"/>
              <p:cNvSpPr>
                <a:spLocks noChangeShapeType="1"/>
              </p:cNvSpPr>
              <p:nvPr/>
            </p:nvSpPr>
            <p:spPr bwMode="auto">
              <a:xfrm flipH="1">
                <a:off x="762000" y="43815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115"/>
              <p:cNvSpPr>
                <a:spLocks noChangeShapeType="1"/>
              </p:cNvSpPr>
              <p:nvPr/>
            </p:nvSpPr>
            <p:spPr bwMode="auto">
              <a:xfrm flipH="1">
                <a:off x="762000" y="42926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116"/>
              <p:cNvSpPr>
                <a:spLocks noChangeShapeType="1"/>
              </p:cNvSpPr>
              <p:nvPr/>
            </p:nvSpPr>
            <p:spPr bwMode="auto">
              <a:xfrm flipH="1">
                <a:off x="762000" y="42291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117"/>
              <p:cNvSpPr>
                <a:spLocks noChangeShapeType="1"/>
              </p:cNvSpPr>
              <p:nvPr/>
            </p:nvSpPr>
            <p:spPr bwMode="auto">
              <a:xfrm flipH="1">
                <a:off x="762000" y="41783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118"/>
              <p:cNvSpPr>
                <a:spLocks noChangeShapeType="1"/>
              </p:cNvSpPr>
              <p:nvPr/>
            </p:nvSpPr>
            <p:spPr bwMode="auto">
              <a:xfrm flipH="1">
                <a:off x="762000" y="41402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119"/>
              <p:cNvSpPr>
                <a:spLocks noChangeShapeType="1"/>
              </p:cNvSpPr>
              <p:nvPr/>
            </p:nvSpPr>
            <p:spPr bwMode="auto">
              <a:xfrm flipH="1">
                <a:off x="762000" y="41021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120"/>
              <p:cNvSpPr>
                <a:spLocks noChangeShapeType="1"/>
              </p:cNvSpPr>
              <p:nvPr/>
            </p:nvSpPr>
            <p:spPr bwMode="auto">
              <a:xfrm flipH="1">
                <a:off x="762000" y="40640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121"/>
              <p:cNvSpPr>
                <a:spLocks noChangeShapeType="1"/>
              </p:cNvSpPr>
              <p:nvPr/>
            </p:nvSpPr>
            <p:spPr bwMode="auto">
              <a:xfrm flipH="1">
                <a:off x="762000" y="40386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122"/>
              <p:cNvSpPr>
                <a:spLocks noChangeShapeType="1"/>
              </p:cNvSpPr>
              <p:nvPr/>
            </p:nvSpPr>
            <p:spPr bwMode="auto">
              <a:xfrm flipH="1">
                <a:off x="736600" y="4000500"/>
                <a:ext cx="508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151"/>
              <p:cNvSpPr>
                <a:spLocks noChangeShapeType="1"/>
              </p:cNvSpPr>
              <p:nvPr/>
            </p:nvSpPr>
            <p:spPr bwMode="auto">
              <a:xfrm flipH="1">
                <a:off x="762000" y="38481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152"/>
              <p:cNvSpPr>
                <a:spLocks noChangeShapeType="1"/>
              </p:cNvSpPr>
              <p:nvPr/>
            </p:nvSpPr>
            <p:spPr bwMode="auto">
              <a:xfrm flipH="1">
                <a:off x="762000" y="37465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153"/>
              <p:cNvSpPr>
                <a:spLocks noChangeShapeType="1"/>
              </p:cNvSpPr>
              <p:nvPr/>
            </p:nvSpPr>
            <p:spPr bwMode="auto">
              <a:xfrm flipH="1">
                <a:off x="762000" y="36830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154"/>
              <p:cNvSpPr>
                <a:spLocks noChangeShapeType="1"/>
              </p:cNvSpPr>
              <p:nvPr/>
            </p:nvSpPr>
            <p:spPr bwMode="auto">
              <a:xfrm flipH="1">
                <a:off x="762000" y="36322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155"/>
              <p:cNvSpPr>
                <a:spLocks noChangeShapeType="1"/>
              </p:cNvSpPr>
              <p:nvPr/>
            </p:nvSpPr>
            <p:spPr bwMode="auto">
              <a:xfrm flipH="1">
                <a:off x="762000" y="35941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156"/>
              <p:cNvSpPr>
                <a:spLocks noChangeShapeType="1"/>
              </p:cNvSpPr>
              <p:nvPr/>
            </p:nvSpPr>
            <p:spPr bwMode="auto">
              <a:xfrm flipH="1">
                <a:off x="762000" y="35560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157"/>
              <p:cNvSpPr>
                <a:spLocks noChangeShapeType="1"/>
              </p:cNvSpPr>
              <p:nvPr/>
            </p:nvSpPr>
            <p:spPr bwMode="auto">
              <a:xfrm flipH="1">
                <a:off x="762000" y="35306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158"/>
              <p:cNvSpPr>
                <a:spLocks noChangeShapeType="1"/>
              </p:cNvSpPr>
              <p:nvPr/>
            </p:nvSpPr>
            <p:spPr bwMode="auto">
              <a:xfrm flipH="1">
                <a:off x="762000" y="3492500"/>
                <a:ext cx="254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159"/>
              <p:cNvSpPr>
                <a:spLocks noChangeShapeType="1"/>
              </p:cNvSpPr>
              <p:nvPr/>
            </p:nvSpPr>
            <p:spPr bwMode="auto">
              <a:xfrm flipH="1">
                <a:off x="736600" y="3479800"/>
                <a:ext cx="508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188"/>
              <p:cNvSpPr>
                <a:spLocks noChangeShapeType="1"/>
              </p:cNvSpPr>
              <p:nvPr/>
            </p:nvSpPr>
            <p:spPr bwMode="auto">
              <a:xfrm flipV="1">
                <a:off x="787400" y="3467100"/>
                <a:ext cx="0" cy="21209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245"/>
              <p:cNvSpPr>
                <a:spLocks noChangeShapeType="1"/>
              </p:cNvSpPr>
              <p:nvPr/>
            </p:nvSpPr>
            <p:spPr bwMode="auto">
              <a:xfrm>
                <a:off x="787400" y="3429000"/>
                <a:ext cx="1879600" cy="127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246"/>
              <p:cNvSpPr>
                <a:spLocks noChangeShapeType="1"/>
              </p:cNvSpPr>
              <p:nvPr/>
            </p:nvSpPr>
            <p:spPr bwMode="auto">
              <a:xfrm flipV="1">
                <a:off x="2667000" y="3441700"/>
                <a:ext cx="0" cy="21209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247"/>
              <p:cNvSpPr>
                <a:spLocks noChangeShapeType="1"/>
              </p:cNvSpPr>
              <p:nvPr/>
            </p:nvSpPr>
            <p:spPr bwMode="auto">
              <a:xfrm>
                <a:off x="800100" y="5588000"/>
                <a:ext cx="0" cy="508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250"/>
              <p:cNvSpPr>
                <a:spLocks noChangeShapeType="1"/>
              </p:cNvSpPr>
              <p:nvPr/>
            </p:nvSpPr>
            <p:spPr bwMode="auto">
              <a:xfrm>
                <a:off x="9525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251"/>
              <p:cNvSpPr>
                <a:spLocks noChangeShapeType="1"/>
              </p:cNvSpPr>
              <p:nvPr/>
            </p:nvSpPr>
            <p:spPr bwMode="auto">
              <a:xfrm>
                <a:off x="10414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Line 252"/>
              <p:cNvSpPr>
                <a:spLocks noChangeShapeType="1"/>
              </p:cNvSpPr>
              <p:nvPr/>
            </p:nvSpPr>
            <p:spPr bwMode="auto">
              <a:xfrm>
                <a:off x="11049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Line 253"/>
              <p:cNvSpPr>
                <a:spLocks noChangeShapeType="1"/>
              </p:cNvSpPr>
              <p:nvPr/>
            </p:nvSpPr>
            <p:spPr bwMode="auto">
              <a:xfrm>
                <a:off x="11557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Line 254"/>
              <p:cNvSpPr>
                <a:spLocks noChangeShapeType="1"/>
              </p:cNvSpPr>
              <p:nvPr/>
            </p:nvSpPr>
            <p:spPr bwMode="auto">
              <a:xfrm>
                <a:off x="11938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255"/>
              <p:cNvSpPr>
                <a:spLocks noChangeShapeType="1"/>
              </p:cNvSpPr>
              <p:nvPr/>
            </p:nvSpPr>
            <p:spPr bwMode="auto">
              <a:xfrm>
                <a:off x="12319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256"/>
              <p:cNvSpPr>
                <a:spLocks noChangeShapeType="1"/>
              </p:cNvSpPr>
              <p:nvPr/>
            </p:nvSpPr>
            <p:spPr bwMode="auto">
              <a:xfrm>
                <a:off x="12700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257"/>
              <p:cNvSpPr>
                <a:spLocks noChangeShapeType="1"/>
              </p:cNvSpPr>
              <p:nvPr/>
            </p:nvSpPr>
            <p:spPr bwMode="auto">
              <a:xfrm>
                <a:off x="12954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258"/>
              <p:cNvSpPr>
                <a:spLocks noChangeShapeType="1"/>
              </p:cNvSpPr>
              <p:nvPr/>
            </p:nvSpPr>
            <p:spPr bwMode="auto">
              <a:xfrm>
                <a:off x="1320800" y="5588000"/>
                <a:ext cx="0" cy="508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261"/>
              <p:cNvSpPr>
                <a:spLocks noChangeShapeType="1"/>
              </p:cNvSpPr>
              <p:nvPr/>
            </p:nvSpPr>
            <p:spPr bwMode="auto">
              <a:xfrm>
                <a:off x="14732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262"/>
              <p:cNvSpPr>
                <a:spLocks noChangeShapeType="1"/>
              </p:cNvSpPr>
              <p:nvPr/>
            </p:nvSpPr>
            <p:spPr bwMode="auto">
              <a:xfrm>
                <a:off x="15621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263"/>
              <p:cNvSpPr>
                <a:spLocks noChangeShapeType="1"/>
              </p:cNvSpPr>
              <p:nvPr/>
            </p:nvSpPr>
            <p:spPr bwMode="auto">
              <a:xfrm>
                <a:off x="16256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264"/>
              <p:cNvSpPr>
                <a:spLocks noChangeShapeType="1"/>
              </p:cNvSpPr>
              <p:nvPr/>
            </p:nvSpPr>
            <p:spPr bwMode="auto">
              <a:xfrm>
                <a:off x="16764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265"/>
              <p:cNvSpPr>
                <a:spLocks noChangeShapeType="1"/>
              </p:cNvSpPr>
              <p:nvPr/>
            </p:nvSpPr>
            <p:spPr bwMode="auto">
              <a:xfrm>
                <a:off x="17145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266"/>
              <p:cNvSpPr>
                <a:spLocks noChangeShapeType="1"/>
              </p:cNvSpPr>
              <p:nvPr/>
            </p:nvSpPr>
            <p:spPr bwMode="auto">
              <a:xfrm>
                <a:off x="17526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267"/>
              <p:cNvSpPr>
                <a:spLocks noChangeShapeType="1"/>
              </p:cNvSpPr>
              <p:nvPr/>
            </p:nvSpPr>
            <p:spPr bwMode="auto">
              <a:xfrm>
                <a:off x="17907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268"/>
              <p:cNvSpPr>
                <a:spLocks noChangeShapeType="1"/>
              </p:cNvSpPr>
              <p:nvPr/>
            </p:nvSpPr>
            <p:spPr bwMode="auto">
              <a:xfrm>
                <a:off x="18161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269"/>
              <p:cNvSpPr>
                <a:spLocks noChangeShapeType="1"/>
              </p:cNvSpPr>
              <p:nvPr/>
            </p:nvSpPr>
            <p:spPr bwMode="auto">
              <a:xfrm>
                <a:off x="1841500" y="5588000"/>
                <a:ext cx="0" cy="508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272"/>
              <p:cNvSpPr>
                <a:spLocks noChangeShapeType="1"/>
              </p:cNvSpPr>
              <p:nvPr/>
            </p:nvSpPr>
            <p:spPr bwMode="auto">
              <a:xfrm>
                <a:off x="19939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273"/>
              <p:cNvSpPr>
                <a:spLocks noChangeShapeType="1"/>
              </p:cNvSpPr>
              <p:nvPr/>
            </p:nvSpPr>
            <p:spPr bwMode="auto">
              <a:xfrm>
                <a:off x="20828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274"/>
              <p:cNvSpPr>
                <a:spLocks noChangeShapeType="1"/>
              </p:cNvSpPr>
              <p:nvPr/>
            </p:nvSpPr>
            <p:spPr bwMode="auto">
              <a:xfrm>
                <a:off x="21463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275"/>
              <p:cNvSpPr>
                <a:spLocks noChangeShapeType="1"/>
              </p:cNvSpPr>
              <p:nvPr/>
            </p:nvSpPr>
            <p:spPr bwMode="auto">
              <a:xfrm>
                <a:off x="21971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276"/>
              <p:cNvSpPr>
                <a:spLocks noChangeShapeType="1"/>
              </p:cNvSpPr>
              <p:nvPr/>
            </p:nvSpPr>
            <p:spPr bwMode="auto">
              <a:xfrm>
                <a:off x="22352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277"/>
              <p:cNvSpPr>
                <a:spLocks noChangeShapeType="1"/>
              </p:cNvSpPr>
              <p:nvPr/>
            </p:nvSpPr>
            <p:spPr bwMode="auto">
              <a:xfrm>
                <a:off x="22733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278"/>
              <p:cNvSpPr>
                <a:spLocks noChangeShapeType="1"/>
              </p:cNvSpPr>
              <p:nvPr/>
            </p:nvSpPr>
            <p:spPr bwMode="auto">
              <a:xfrm>
                <a:off x="23114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279"/>
              <p:cNvSpPr>
                <a:spLocks noChangeShapeType="1"/>
              </p:cNvSpPr>
              <p:nvPr/>
            </p:nvSpPr>
            <p:spPr bwMode="auto">
              <a:xfrm>
                <a:off x="23368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280"/>
              <p:cNvSpPr>
                <a:spLocks noChangeShapeType="1"/>
              </p:cNvSpPr>
              <p:nvPr/>
            </p:nvSpPr>
            <p:spPr bwMode="auto">
              <a:xfrm>
                <a:off x="2362200" y="5588000"/>
                <a:ext cx="0" cy="508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283"/>
              <p:cNvSpPr>
                <a:spLocks noChangeShapeType="1"/>
              </p:cNvSpPr>
              <p:nvPr/>
            </p:nvSpPr>
            <p:spPr bwMode="auto">
              <a:xfrm>
                <a:off x="25146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284"/>
              <p:cNvSpPr>
                <a:spLocks noChangeShapeType="1"/>
              </p:cNvSpPr>
              <p:nvPr/>
            </p:nvSpPr>
            <p:spPr bwMode="auto">
              <a:xfrm>
                <a:off x="26035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285"/>
              <p:cNvSpPr>
                <a:spLocks noChangeShapeType="1"/>
              </p:cNvSpPr>
              <p:nvPr/>
            </p:nvSpPr>
            <p:spPr bwMode="auto">
              <a:xfrm>
                <a:off x="26670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286"/>
              <p:cNvSpPr>
                <a:spLocks noChangeShapeType="1"/>
              </p:cNvSpPr>
              <p:nvPr/>
            </p:nvSpPr>
            <p:spPr bwMode="auto">
              <a:xfrm>
                <a:off x="27178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287"/>
              <p:cNvSpPr>
                <a:spLocks noChangeShapeType="1"/>
              </p:cNvSpPr>
              <p:nvPr/>
            </p:nvSpPr>
            <p:spPr bwMode="auto">
              <a:xfrm>
                <a:off x="27559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288"/>
              <p:cNvSpPr>
                <a:spLocks noChangeShapeType="1"/>
              </p:cNvSpPr>
              <p:nvPr/>
            </p:nvSpPr>
            <p:spPr bwMode="auto">
              <a:xfrm>
                <a:off x="27940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289"/>
              <p:cNvSpPr>
                <a:spLocks noChangeShapeType="1"/>
              </p:cNvSpPr>
              <p:nvPr/>
            </p:nvSpPr>
            <p:spPr bwMode="auto">
              <a:xfrm>
                <a:off x="28321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290"/>
              <p:cNvSpPr>
                <a:spLocks noChangeShapeType="1"/>
              </p:cNvSpPr>
              <p:nvPr/>
            </p:nvSpPr>
            <p:spPr bwMode="auto">
              <a:xfrm>
                <a:off x="2857500" y="5588000"/>
                <a:ext cx="0" cy="254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291"/>
              <p:cNvSpPr>
                <a:spLocks noChangeShapeType="1"/>
              </p:cNvSpPr>
              <p:nvPr/>
            </p:nvSpPr>
            <p:spPr bwMode="auto">
              <a:xfrm>
                <a:off x="2870200" y="5588000"/>
                <a:ext cx="0" cy="5080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294"/>
              <p:cNvSpPr>
                <a:spLocks noChangeShapeType="1"/>
              </p:cNvSpPr>
              <p:nvPr/>
            </p:nvSpPr>
            <p:spPr bwMode="auto">
              <a:xfrm>
                <a:off x="787400" y="5588000"/>
                <a:ext cx="2095500" cy="0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410" name="Picture 297"/>
              <p:cNvPicPr preferRelativeResize="0">
                <a:picLocks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42" r="4264"/>
              <a:stretch/>
            </p:blipFill>
            <p:spPr bwMode="auto">
              <a:xfrm>
                <a:off x="795527" y="3447288"/>
                <a:ext cx="2103120" cy="213360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1" name="Line 298"/>
              <p:cNvSpPr>
                <a:spLocks noChangeShapeType="1"/>
              </p:cNvSpPr>
              <p:nvPr/>
            </p:nvSpPr>
            <p:spPr bwMode="auto">
              <a:xfrm>
                <a:off x="838200" y="3962400"/>
                <a:ext cx="10160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299"/>
              <p:cNvSpPr>
                <a:spLocks noChangeShapeType="1"/>
              </p:cNvSpPr>
              <p:nvPr/>
            </p:nvSpPr>
            <p:spPr bwMode="auto">
              <a:xfrm flipV="1">
                <a:off x="1854200" y="3454400"/>
                <a:ext cx="0" cy="50800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300"/>
              <p:cNvSpPr>
                <a:spLocks noChangeShapeType="1"/>
              </p:cNvSpPr>
              <p:nvPr/>
            </p:nvSpPr>
            <p:spPr bwMode="auto">
              <a:xfrm flipH="1">
                <a:off x="838200" y="3454400"/>
                <a:ext cx="10160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301"/>
              <p:cNvSpPr>
                <a:spLocks noChangeShapeType="1"/>
              </p:cNvSpPr>
              <p:nvPr/>
            </p:nvSpPr>
            <p:spPr bwMode="auto">
              <a:xfrm>
                <a:off x="838200" y="3454400"/>
                <a:ext cx="0" cy="50800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15" name="TextBox 17"/>
            <p:cNvSpPr txBox="1">
              <a:spLocks noChangeArrowheads="1"/>
            </p:cNvSpPr>
            <p:nvPr/>
          </p:nvSpPr>
          <p:spPr bwMode="auto">
            <a:xfrm rot="16200000">
              <a:off x="68259" y="3916854"/>
              <a:ext cx="53091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CD45</a:t>
              </a:r>
              <a:endParaRPr lang="en-US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16" name="Straight Arrow Connector 415"/>
            <p:cNvCxnSpPr/>
            <p:nvPr/>
          </p:nvCxnSpPr>
          <p:spPr bwMode="auto">
            <a:xfrm flipH="1" flipV="1">
              <a:off x="445033" y="3429000"/>
              <a:ext cx="11863" cy="115355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Arrow Connector 416"/>
            <p:cNvCxnSpPr/>
            <p:nvPr/>
          </p:nvCxnSpPr>
          <p:spPr bwMode="auto">
            <a:xfrm>
              <a:off x="456896" y="4616818"/>
              <a:ext cx="1143304" cy="2737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" name="TextBox 304"/>
            <p:cNvSpPr txBox="1">
              <a:spLocks noChangeArrowheads="1"/>
            </p:cNvSpPr>
            <p:nvPr/>
          </p:nvSpPr>
          <p:spPr bwMode="auto">
            <a:xfrm>
              <a:off x="794649" y="4588375"/>
              <a:ext cx="609462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sz="11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7-AAD</a:t>
              </a:r>
              <a:endParaRPr lang="en-US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19" name="TextBox 624"/>
          <p:cNvSpPr txBox="1">
            <a:spLocks noChangeArrowheads="1"/>
          </p:cNvSpPr>
          <p:nvPr/>
        </p:nvSpPr>
        <p:spPr bwMode="auto">
          <a:xfrm>
            <a:off x="4685880" y="287149"/>
            <a:ext cx="113922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Pre-sort live gate </a:t>
            </a:r>
          </a:p>
        </p:txBody>
      </p:sp>
      <p:sp>
        <p:nvSpPr>
          <p:cNvPr id="421" name="TextBox 624"/>
          <p:cNvSpPr txBox="1">
            <a:spLocks noChangeArrowheads="1"/>
          </p:cNvSpPr>
          <p:nvPr/>
        </p:nvSpPr>
        <p:spPr bwMode="auto">
          <a:xfrm>
            <a:off x="6065072" y="294508"/>
            <a:ext cx="142398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Pre- and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post-sort iNOS expression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108580" y="685385"/>
            <a:ext cx="1085850" cy="1092200"/>
            <a:chOff x="6108580" y="685385"/>
            <a:chExt cx="1085850" cy="1092200"/>
          </a:xfrm>
        </p:grpSpPr>
        <p:sp>
          <p:nvSpPr>
            <p:cNvPr id="565" name="Line 11"/>
            <p:cNvSpPr>
              <a:spLocks noChangeShapeType="1"/>
            </p:cNvSpPr>
            <p:nvPr/>
          </p:nvSpPr>
          <p:spPr bwMode="auto">
            <a:xfrm flipH="1">
              <a:off x="6121280" y="17013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Line 12"/>
            <p:cNvSpPr>
              <a:spLocks noChangeShapeType="1"/>
            </p:cNvSpPr>
            <p:nvPr/>
          </p:nvSpPr>
          <p:spPr bwMode="auto">
            <a:xfrm flipH="1">
              <a:off x="6121280" y="17458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Line 13"/>
            <p:cNvSpPr>
              <a:spLocks noChangeShapeType="1"/>
            </p:cNvSpPr>
            <p:nvPr/>
          </p:nvSpPr>
          <p:spPr bwMode="auto">
            <a:xfrm flipH="1">
              <a:off x="6108580" y="174583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Line 26"/>
            <p:cNvSpPr>
              <a:spLocks noChangeShapeType="1"/>
            </p:cNvSpPr>
            <p:nvPr/>
          </p:nvSpPr>
          <p:spPr bwMode="auto">
            <a:xfrm flipH="1">
              <a:off x="6121280" y="17013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Line 27"/>
            <p:cNvSpPr>
              <a:spLocks noChangeShapeType="1"/>
            </p:cNvSpPr>
            <p:nvPr/>
          </p:nvSpPr>
          <p:spPr bwMode="auto">
            <a:xfrm flipH="1">
              <a:off x="6121280" y="16569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Line 28"/>
            <p:cNvSpPr>
              <a:spLocks noChangeShapeType="1"/>
            </p:cNvSpPr>
            <p:nvPr/>
          </p:nvSpPr>
          <p:spPr bwMode="auto">
            <a:xfrm flipH="1">
              <a:off x="6121280" y="16124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Line 29"/>
            <p:cNvSpPr>
              <a:spLocks noChangeShapeType="1"/>
            </p:cNvSpPr>
            <p:nvPr/>
          </p:nvSpPr>
          <p:spPr bwMode="auto">
            <a:xfrm flipH="1">
              <a:off x="6121280" y="15680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Line 30"/>
            <p:cNvSpPr>
              <a:spLocks noChangeShapeType="1"/>
            </p:cNvSpPr>
            <p:nvPr/>
          </p:nvSpPr>
          <p:spPr bwMode="auto">
            <a:xfrm flipH="1">
              <a:off x="6108580" y="153628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Line 51"/>
            <p:cNvSpPr>
              <a:spLocks noChangeShapeType="1"/>
            </p:cNvSpPr>
            <p:nvPr/>
          </p:nvSpPr>
          <p:spPr bwMode="auto">
            <a:xfrm flipH="1">
              <a:off x="6121280" y="14918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Line 52"/>
            <p:cNvSpPr>
              <a:spLocks noChangeShapeType="1"/>
            </p:cNvSpPr>
            <p:nvPr/>
          </p:nvSpPr>
          <p:spPr bwMode="auto">
            <a:xfrm flipH="1">
              <a:off x="6121280" y="14473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Line 53"/>
            <p:cNvSpPr>
              <a:spLocks noChangeShapeType="1"/>
            </p:cNvSpPr>
            <p:nvPr/>
          </p:nvSpPr>
          <p:spPr bwMode="auto">
            <a:xfrm flipH="1">
              <a:off x="6121280" y="14029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Line 54"/>
            <p:cNvSpPr>
              <a:spLocks noChangeShapeType="1"/>
            </p:cNvSpPr>
            <p:nvPr/>
          </p:nvSpPr>
          <p:spPr bwMode="auto">
            <a:xfrm flipH="1">
              <a:off x="6121280" y="13584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Line 55"/>
            <p:cNvSpPr>
              <a:spLocks noChangeShapeType="1"/>
            </p:cNvSpPr>
            <p:nvPr/>
          </p:nvSpPr>
          <p:spPr bwMode="auto">
            <a:xfrm flipH="1">
              <a:off x="6108580" y="132038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Line 77"/>
            <p:cNvSpPr>
              <a:spLocks noChangeShapeType="1"/>
            </p:cNvSpPr>
            <p:nvPr/>
          </p:nvSpPr>
          <p:spPr bwMode="auto">
            <a:xfrm flipH="1">
              <a:off x="6121280" y="12759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Line 78"/>
            <p:cNvSpPr>
              <a:spLocks noChangeShapeType="1"/>
            </p:cNvSpPr>
            <p:nvPr/>
          </p:nvSpPr>
          <p:spPr bwMode="auto">
            <a:xfrm flipH="1">
              <a:off x="6121280" y="12314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Line 79"/>
            <p:cNvSpPr>
              <a:spLocks noChangeShapeType="1"/>
            </p:cNvSpPr>
            <p:nvPr/>
          </p:nvSpPr>
          <p:spPr bwMode="auto">
            <a:xfrm flipH="1">
              <a:off x="6121280" y="11870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Line 80"/>
            <p:cNvSpPr>
              <a:spLocks noChangeShapeType="1"/>
            </p:cNvSpPr>
            <p:nvPr/>
          </p:nvSpPr>
          <p:spPr bwMode="auto">
            <a:xfrm flipH="1">
              <a:off x="6121280" y="11425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Line 81"/>
            <p:cNvSpPr>
              <a:spLocks noChangeShapeType="1"/>
            </p:cNvSpPr>
            <p:nvPr/>
          </p:nvSpPr>
          <p:spPr bwMode="auto">
            <a:xfrm flipH="1">
              <a:off x="6108580" y="111083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Line 104"/>
            <p:cNvSpPr>
              <a:spLocks noChangeShapeType="1"/>
            </p:cNvSpPr>
            <p:nvPr/>
          </p:nvSpPr>
          <p:spPr bwMode="auto">
            <a:xfrm flipH="1">
              <a:off x="6121280" y="10663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Line 105"/>
            <p:cNvSpPr>
              <a:spLocks noChangeShapeType="1"/>
            </p:cNvSpPr>
            <p:nvPr/>
          </p:nvSpPr>
          <p:spPr bwMode="auto">
            <a:xfrm flipH="1">
              <a:off x="6121280" y="10219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Line 106"/>
            <p:cNvSpPr>
              <a:spLocks noChangeShapeType="1"/>
            </p:cNvSpPr>
            <p:nvPr/>
          </p:nvSpPr>
          <p:spPr bwMode="auto">
            <a:xfrm flipH="1">
              <a:off x="6121280" y="9774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Line 107"/>
            <p:cNvSpPr>
              <a:spLocks noChangeShapeType="1"/>
            </p:cNvSpPr>
            <p:nvPr/>
          </p:nvSpPr>
          <p:spPr bwMode="auto">
            <a:xfrm flipH="1">
              <a:off x="6121280" y="9330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Line 108"/>
            <p:cNvSpPr>
              <a:spLocks noChangeShapeType="1"/>
            </p:cNvSpPr>
            <p:nvPr/>
          </p:nvSpPr>
          <p:spPr bwMode="auto">
            <a:xfrm flipH="1">
              <a:off x="6108580" y="89493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Line 132"/>
            <p:cNvSpPr>
              <a:spLocks noChangeShapeType="1"/>
            </p:cNvSpPr>
            <p:nvPr/>
          </p:nvSpPr>
          <p:spPr bwMode="auto">
            <a:xfrm flipH="1">
              <a:off x="6121280" y="8504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Line 133"/>
            <p:cNvSpPr>
              <a:spLocks noChangeShapeType="1"/>
            </p:cNvSpPr>
            <p:nvPr/>
          </p:nvSpPr>
          <p:spPr bwMode="auto">
            <a:xfrm flipH="1">
              <a:off x="6121280" y="8060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Line 134"/>
            <p:cNvSpPr>
              <a:spLocks noChangeShapeType="1"/>
            </p:cNvSpPr>
            <p:nvPr/>
          </p:nvSpPr>
          <p:spPr bwMode="auto">
            <a:xfrm flipH="1">
              <a:off x="6121280" y="7615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Line 135"/>
            <p:cNvSpPr>
              <a:spLocks noChangeShapeType="1"/>
            </p:cNvSpPr>
            <p:nvPr/>
          </p:nvSpPr>
          <p:spPr bwMode="auto">
            <a:xfrm flipH="1">
              <a:off x="6121280" y="7171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Line 136"/>
            <p:cNvSpPr>
              <a:spLocks noChangeShapeType="1"/>
            </p:cNvSpPr>
            <p:nvPr/>
          </p:nvSpPr>
          <p:spPr bwMode="auto">
            <a:xfrm flipH="1">
              <a:off x="6108580" y="68538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Line 220"/>
            <p:cNvSpPr>
              <a:spLocks noChangeShapeType="1"/>
            </p:cNvSpPr>
            <p:nvPr/>
          </p:nvSpPr>
          <p:spPr bwMode="auto">
            <a:xfrm>
              <a:off x="6140330" y="175218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Line 223"/>
            <p:cNvSpPr>
              <a:spLocks noChangeShapeType="1"/>
            </p:cNvSpPr>
            <p:nvPr/>
          </p:nvSpPr>
          <p:spPr bwMode="auto">
            <a:xfrm>
              <a:off x="62165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Line 224"/>
            <p:cNvSpPr>
              <a:spLocks noChangeShapeType="1"/>
            </p:cNvSpPr>
            <p:nvPr/>
          </p:nvSpPr>
          <p:spPr bwMode="auto">
            <a:xfrm>
              <a:off x="62673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Line 225"/>
            <p:cNvSpPr>
              <a:spLocks noChangeShapeType="1"/>
            </p:cNvSpPr>
            <p:nvPr/>
          </p:nvSpPr>
          <p:spPr bwMode="auto">
            <a:xfrm>
              <a:off x="62990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Line 226"/>
            <p:cNvSpPr>
              <a:spLocks noChangeShapeType="1"/>
            </p:cNvSpPr>
            <p:nvPr/>
          </p:nvSpPr>
          <p:spPr bwMode="auto">
            <a:xfrm>
              <a:off x="63244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Line 227"/>
            <p:cNvSpPr>
              <a:spLocks noChangeShapeType="1"/>
            </p:cNvSpPr>
            <p:nvPr/>
          </p:nvSpPr>
          <p:spPr bwMode="auto">
            <a:xfrm>
              <a:off x="63435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Line 228"/>
            <p:cNvSpPr>
              <a:spLocks noChangeShapeType="1"/>
            </p:cNvSpPr>
            <p:nvPr/>
          </p:nvSpPr>
          <p:spPr bwMode="auto">
            <a:xfrm>
              <a:off x="63625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Line 229"/>
            <p:cNvSpPr>
              <a:spLocks noChangeShapeType="1"/>
            </p:cNvSpPr>
            <p:nvPr/>
          </p:nvSpPr>
          <p:spPr bwMode="auto">
            <a:xfrm>
              <a:off x="63752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Line 230"/>
            <p:cNvSpPr>
              <a:spLocks noChangeShapeType="1"/>
            </p:cNvSpPr>
            <p:nvPr/>
          </p:nvSpPr>
          <p:spPr bwMode="auto">
            <a:xfrm>
              <a:off x="63943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Line 231"/>
            <p:cNvSpPr>
              <a:spLocks noChangeShapeType="1"/>
            </p:cNvSpPr>
            <p:nvPr/>
          </p:nvSpPr>
          <p:spPr bwMode="auto">
            <a:xfrm>
              <a:off x="6407030" y="175218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Line 234"/>
            <p:cNvSpPr>
              <a:spLocks noChangeShapeType="1"/>
            </p:cNvSpPr>
            <p:nvPr/>
          </p:nvSpPr>
          <p:spPr bwMode="auto">
            <a:xfrm>
              <a:off x="64832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Line 235"/>
            <p:cNvSpPr>
              <a:spLocks noChangeShapeType="1"/>
            </p:cNvSpPr>
            <p:nvPr/>
          </p:nvSpPr>
          <p:spPr bwMode="auto">
            <a:xfrm>
              <a:off x="65340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Line 236"/>
            <p:cNvSpPr>
              <a:spLocks noChangeShapeType="1"/>
            </p:cNvSpPr>
            <p:nvPr/>
          </p:nvSpPr>
          <p:spPr bwMode="auto">
            <a:xfrm>
              <a:off x="65657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Line 237"/>
            <p:cNvSpPr>
              <a:spLocks noChangeShapeType="1"/>
            </p:cNvSpPr>
            <p:nvPr/>
          </p:nvSpPr>
          <p:spPr bwMode="auto">
            <a:xfrm>
              <a:off x="65911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Line 238"/>
            <p:cNvSpPr>
              <a:spLocks noChangeShapeType="1"/>
            </p:cNvSpPr>
            <p:nvPr/>
          </p:nvSpPr>
          <p:spPr bwMode="auto">
            <a:xfrm>
              <a:off x="66102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Line 239"/>
            <p:cNvSpPr>
              <a:spLocks noChangeShapeType="1"/>
            </p:cNvSpPr>
            <p:nvPr/>
          </p:nvSpPr>
          <p:spPr bwMode="auto">
            <a:xfrm>
              <a:off x="66292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Line 240"/>
            <p:cNvSpPr>
              <a:spLocks noChangeShapeType="1"/>
            </p:cNvSpPr>
            <p:nvPr/>
          </p:nvSpPr>
          <p:spPr bwMode="auto">
            <a:xfrm>
              <a:off x="66419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Line 241"/>
            <p:cNvSpPr>
              <a:spLocks noChangeShapeType="1"/>
            </p:cNvSpPr>
            <p:nvPr/>
          </p:nvSpPr>
          <p:spPr bwMode="auto">
            <a:xfrm>
              <a:off x="66610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Line 242"/>
            <p:cNvSpPr>
              <a:spLocks noChangeShapeType="1"/>
            </p:cNvSpPr>
            <p:nvPr/>
          </p:nvSpPr>
          <p:spPr bwMode="auto">
            <a:xfrm>
              <a:off x="6667380" y="175218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Line 245"/>
            <p:cNvSpPr>
              <a:spLocks noChangeShapeType="1"/>
            </p:cNvSpPr>
            <p:nvPr/>
          </p:nvSpPr>
          <p:spPr bwMode="auto">
            <a:xfrm>
              <a:off x="67435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Line 246"/>
            <p:cNvSpPr>
              <a:spLocks noChangeShapeType="1"/>
            </p:cNvSpPr>
            <p:nvPr/>
          </p:nvSpPr>
          <p:spPr bwMode="auto">
            <a:xfrm>
              <a:off x="67880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Line 247"/>
            <p:cNvSpPr>
              <a:spLocks noChangeShapeType="1"/>
            </p:cNvSpPr>
            <p:nvPr/>
          </p:nvSpPr>
          <p:spPr bwMode="auto">
            <a:xfrm>
              <a:off x="68197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Line 248"/>
            <p:cNvSpPr>
              <a:spLocks noChangeShapeType="1"/>
            </p:cNvSpPr>
            <p:nvPr/>
          </p:nvSpPr>
          <p:spPr bwMode="auto">
            <a:xfrm>
              <a:off x="68451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Line 249"/>
            <p:cNvSpPr>
              <a:spLocks noChangeShapeType="1"/>
            </p:cNvSpPr>
            <p:nvPr/>
          </p:nvSpPr>
          <p:spPr bwMode="auto">
            <a:xfrm>
              <a:off x="68642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Line 250"/>
            <p:cNvSpPr>
              <a:spLocks noChangeShapeType="1"/>
            </p:cNvSpPr>
            <p:nvPr/>
          </p:nvSpPr>
          <p:spPr bwMode="auto">
            <a:xfrm>
              <a:off x="68832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Line 251"/>
            <p:cNvSpPr>
              <a:spLocks noChangeShapeType="1"/>
            </p:cNvSpPr>
            <p:nvPr/>
          </p:nvSpPr>
          <p:spPr bwMode="auto">
            <a:xfrm>
              <a:off x="69023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Line 252"/>
            <p:cNvSpPr>
              <a:spLocks noChangeShapeType="1"/>
            </p:cNvSpPr>
            <p:nvPr/>
          </p:nvSpPr>
          <p:spPr bwMode="auto">
            <a:xfrm>
              <a:off x="69150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Line 253"/>
            <p:cNvSpPr>
              <a:spLocks noChangeShapeType="1"/>
            </p:cNvSpPr>
            <p:nvPr/>
          </p:nvSpPr>
          <p:spPr bwMode="auto">
            <a:xfrm>
              <a:off x="6934080" y="175218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Line 256"/>
            <p:cNvSpPr>
              <a:spLocks noChangeShapeType="1"/>
            </p:cNvSpPr>
            <p:nvPr/>
          </p:nvSpPr>
          <p:spPr bwMode="auto">
            <a:xfrm>
              <a:off x="70102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Line 257"/>
            <p:cNvSpPr>
              <a:spLocks noChangeShapeType="1"/>
            </p:cNvSpPr>
            <p:nvPr/>
          </p:nvSpPr>
          <p:spPr bwMode="auto">
            <a:xfrm>
              <a:off x="70610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Line 258"/>
            <p:cNvSpPr>
              <a:spLocks noChangeShapeType="1"/>
            </p:cNvSpPr>
            <p:nvPr/>
          </p:nvSpPr>
          <p:spPr bwMode="auto">
            <a:xfrm>
              <a:off x="70928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Line 259"/>
            <p:cNvSpPr>
              <a:spLocks noChangeShapeType="1"/>
            </p:cNvSpPr>
            <p:nvPr/>
          </p:nvSpPr>
          <p:spPr bwMode="auto">
            <a:xfrm>
              <a:off x="71182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Line 260"/>
            <p:cNvSpPr>
              <a:spLocks noChangeShapeType="1"/>
            </p:cNvSpPr>
            <p:nvPr/>
          </p:nvSpPr>
          <p:spPr bwMode="auto">
            <a:xfrm>
              <a:off x="71372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Line 261"/>
            <p:cNvSpPr>
              <a:spLocks noChangeShapeType="1"/>
            </p:cNvSpPr>
            <p:nvPr/>
          </p:nvSpPr>
          <p:spPr bwMode="auto">
            <a:xfrm>
              <a:off x="71563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Line 262"/>
            <p:cNvSpPr>
              <a:spLocks noChangeShapeType="1"/>
            </p:cNvSpPr>
            <p:nvPr/>
          </p:nvSpPr>
          <p:spPr bwMode="auto">
            <a:xfrm>
              <a:off x="716903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Line 263"/>
            <p:cNvSpPr>
              <a:spLocks noChangeShapeType="1"/>
            </p:cNvSpPr>
            <p:nvPr/>
          </p:nvSpPr>
          <p:spPr bwMode="auto">
            <a:xfrm>
              <a:off x="7188080" y="175218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Line 264"/>
            <p:cNvSpPr>
              <a:spLocks noChangeShapeType="1"/>
            </p:cNvSpPr>
            <p:nvPr/>
          </p:nvSpPr>
          <p:spPr bwMode="auto">
            <a:xfrm>
              <a:off x="7194430" y="175218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706" name="Picture 269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97" b="2381"/>
            <a:stretch/>
          </p:blipFill>
          <p:spPr bwMode="auto">
            <a:xfrm>
              <a:off x="6146652" y="685385"/>
              <a:ext cx="1038609" cy="1066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07" name="Straight Arrow Connector 706"/>
          <p:cNvCxnSpPr/>
          <p:nvPr/>
        </p:nvCxnSpPr>
        <p:spPr bwMode="auto">
          <a:xfrm>
            <a:off x="6121613" y="1890063"/>
            <a:ext cx="1143304" cy="2737"/>
          </a:xfrm>
          <a:prstGeom prst="straightConnector1">
            <a:avLst/>
          </a:prstGeom>
          <a:ln w="1905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8" name="TextBox 304"/>
          <p:cNvSpPr txBox="1">
            <a:spLocks noChangeArrowheads="1"/>
          </p:cNvSpPr>
          <p:nvPr/>
        </p:nvSpPr>
        <p:spPr bwMode="auto">
          <a:xfrm>
            <a:off x="6488481" y="1861620"/>
            <a:ext cx="5132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iNOS</a:t>
            </a:r>
            <a:endParaRPr lang="en-US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28" name="Group 927"/>
          <p:cNvGrpSpPr>
            <a:grpSpLocks noChangeAspect="1"/>
          </p:cNvGrpSpPr>
          <p:nvPr/>
        </p:nvGrpSpPr>
        <p:grpSpPr>
          <a:xfrm>
            <a:off x="278335" y="667430"/>
            <a:ext cx="1073150" cy="1085850"/>
            <a:chOff x="1117600" y="952500"/>
            <a:chExt cx="2146300" cy="2171700"/>
          </a:xfrm>
        </p:grpSpPr>
        <p:sp>
          <p:nvSpPr>
            <p:cNvPr id="929" name="Line 15"/>
            <p:cNvSpPr>
              <a:spLocks noChangeShapeType="1"/>
            </p:cNvSpPr>
            <p:nvPr/>
          </p:nvSpPr>
          <p:spPr bwMode="auto">
            <a:xfrm flipH="1">
              <a:off x="1117600" y="30607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Line 47"/>
            <p:cNvSpPr>
              <a:spLocks noChangeShapeType="1"/>
            </p:cNvSpPr>
            <p:nvPr/>
          </p:nvSpPr>
          <p:spPr bwMode="auto">
            <a:xfrm flipH="1">
              <a:off x="1143000" y="29083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Line 48"/>
            <p:cNvSpPr>
              <a:spLocks noChangeShapeType="1"/>
            </p:cNvSpPr>
            <p:nvPr/>
          </p:nvSpPr>
          <p:spPr bwMode="auto">
            <a:xfrm flipH="1">
              <a:off x="1143000" y="2819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Line 49"/>
            <p:cNvSpPr>
              <a:spLocks noChangeShapeType="1"/>
            </p:cNvSpPr>
            <p:nvPr/>
          </p:nvSpPr>
          <p:spPr bwMode="auto">
            <a:xfrm flipH="1">
              <a:off x="1143000" y="2755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Line 50"/>
            <p:cNvSpPr>
              <a:spLocks noChangeShapeType="1"/>
            </p:cNvSpPr>
            <p:nvPr/>
          </p:nvSpPr>
          <p:spPr bwMode="auto">
            <a:xfrm flipH="1">
              <a:off x="1143000" y="27051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Line 51"/>
            <p:cNvSpPr>
              <a:spLocks noChangeShapeType="1"/>
            </p:cNvSpPr>
            <p:nvPr/>
          </p:nvSpPr>
          <p:spPr bwMode="auto">
            <a:xfrm flipH="1">
              <a:off x="1143000" y="26670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Line 52"/>
            <p:cNvSpPr>
              <a:spLocks noChangeShapeType="1"/>
            </p:cNvSpPr>
            <p:nvPr/>
          </p:nvSpPr>
          <p:spPr bwMode="auto">
            <a:xfrm flipH="1">
              <a:off x="1143000" y="2628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Line 53"/>
            <p:cNvSpPr>
              <a:spLocks noChangeShapeType="1"/>
            </p:cNvSpPr>
            <p:nvPr/>
          </p:nvSpPr>
          <p:spPr bwMode="auto">
            <a:xfrm flipH="1">
              <a:off x="1143000" y="25908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Line 54"/>
            <p:cNvSpPr>
              <a:spLocks noChangeShapeType="1"/>
            </p:cNvSpPr>
            <p:nvPr/>
          </p:nvSpPr>
          <p:spPr bwMode="auto">
            <a:xfrm flipH="1">
              <a:off x="1143000" y="2565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Line 55"/>
            <p:cNvSpPr>
              <a:spLocks noChangeShapeType="1"/>
            </p:cNvSpPr>
            <p:nvPr/>
          </p:nvSpPr>
          <p:spPr bwMode="auto">
            <a:xfrm flipH="1">
              <a:off x="1117600" y="25400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Line 82"/>
            <p:cNvSpPr>
              <a:spLocks noChangeShapeType="1"/>
            </p:cNvSpPr>
            <p:nvPr/>
          </p:nvSpPr>
          <p:spPr bwMode="auto">
            <a:xfrm flipH="1">
              <a:off x="1143000" y="23876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Line 83"/>
            <p:cNvSpPr>
              <a:spLocks noChangeShapeType="1"/>
            </p:cNvSpPr>
            <p:nvPr/>
          </p:nvSpPr>
          <p:spPr bwMode="auto">
            <a:xfrm flipH="1">
              <a:off x="1143000" y="22987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Line 84"/>
            <p:cNvSpPr>
              <a:spLocks noChangeShapeType="1"/>
            </p:cNvSpPr>
            <p:nvPr/>
          </p:nvSpPr>
          <p:spPr bwMode="auto">
            <a:xfrm flipH="1">
              <a:off x="1143000" y="22352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Line 85"/>
            <p:cNvSpPr>
              <a:spLocks noChangeShapeType="1"/>
            </p:cNvSpPr>
            <p:nvPr/>
          </p:nvSpPr>
          <p:spPr bwMode="auto">
            <a:xfrm flipH="1">
              <a:off x="1143000" y="2184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Line 86"/>
            <p:cNvSpPr>
              <a:spLocks noChangeShapeType="1"/>
            </p:cNvSpPr>
            <p:nvPr/>
          </p:nvSpPr>
          <p:spPr bwMode="auto">
            <a:xfrm flipH="1">
              <a:off x="1143000" y="21463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Line 87"/>
            <p:cNvSpPr>
              <a:spLocks noChangeShapeType="1"/>
            </p:cNvSpPr>
            <p:nvPr/>
          </p:nvSpPr>
          <p:spPr bwMode="auto">
            <a:xfrm flipH="1">
              <a:off x="1143000" y="21082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Line 88"/>
            <p:cNvSpPr>
              <a:spLocks noChangeShapeType="1"/>
            </p:cNvSpPr>
            <p:nvPr/>
          </p:nvSpPr>
          <p:spPr bwMode="auto">
            <a:xfrm flipH="1">
              <a:off x="1143000" y="20701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Line 89"/>
            <p:cNvSpPr>
              <a:spLocks noChangeShapeType="1"/>
            </p:cNvSpPr>
            <p:nvPr/>
          </p:nvSpPr>
          <p:spPr bwMode="auto">
            <a:xfrm flipH="1">
              <a:off x="1143000" y="20447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Line 90"/>
            <p:cNvSpPr>
              <a:spLocks noChangeShapeType="1"/>
            </p:cNvSpPr>
            <p:nvPr/>
          </p:nvSpPr>
          <p:spPr bwMode="auto">
            <a:xfrm flipH="1">
              <a:off x="1117600" y="20193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Line 118"/>
            <p:cNvSpPr>
              <a:spLocks noChangeShapeType="1"/>
            </p:cNvSpPr>
            <p:nvPr/>
          </p:nvSpPr>
          <p:spPr bwMode="auto">
            <a:xfrm flipH="1">
              <a:off x="1143000" y="1866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Line 119"/>
            <p:cNvSpPr>
              <a:spLocks noChangeShapeType="1"/>
            </p:cNvSpPr>
            <p:nvPr/>
          </p:nvSpPr>
          <p:spPr bwMode="auto">
            <a:xfrm flipH="1">
              <a:off x="1143000" y="17780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Line 120"/>
            <p:cNvSpPr>
              <a:spLocks noChangeShapeType="1"/>
            </p:cNvSpPr>
            <p:nvPr/>
          </p:nvSpPr>
          <p:spPr bwMode="auto">
            <a:xfrm flipH="1">
              <a:off x="1143000" y="17145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1" name="Line 121"/>
            <p:cNvSpPr>
              <a:spLocks noChangeShapeType="1"/>
            </p:cNvSpPr>
            <p:nvPr/>
          </p:nvSpPr>
          <p:spPr bwMode="auto">
            <a:xfrm flipH="1">
              <a:off x="1143000" y="16637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Line 122"/>
            <p:cNvSpPr>
              <a:spLocks noChangeShapeType="1"/>
            </p:cNvSpPr>
            <p:nvPr/>
          </p:nvSpPr>
          <p:spPr bwMode="auto">
            <a:xfrm flipH="1">
              <a:off x="1143000" y="16256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" name="Line 123"/>
            <p:cNvSpPr>
              <a:spLocks noChangeShapeType="1"/>
            </p:cNvSpPr>
            <p:nvPr/>
          </p:nvSpPr>
          <p:spPr bwMode="auto">
            <a:xfrm flipH="1">
              <a:off x="1143000" y="15875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4" name="Line 124"/>
            <p:cNvSpPr>
              <a:spLocks noChangeShapeType="1"/>
            </p:cNvSpPr>
            <p:nvPr/>
          </p:nvSpPr>
          <p:spPr bwMode="auto">
            <a:xfrm flipH="1">
              <a:off x="1143000" y="1549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5" name="Line 125"/>
            <p:cNvSpPr>
              <a:spLocks noChangeShapeType="1"/>
            </p:cNvSpPr>
            <p:nvPr/>
          </p:nvSpPr>
          <p:spPr bwMode="auto">
            <a:xfrm flipH="1">
              <a:off x="1143000" y="15240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Line 126"/>
            <p:cNvSpPr>
              <a:spLocks noChangeShapeType="1"/>
            </p:cNvSpPr>
            <p:nvPr/>
          </p:nvSpPr>
          <p:spPr bwMode="auto">
            <a:xfrm flipH="1">
              <a:off x="1117600" y="14859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7" name="Line 155"/>
            <p:cNvSpPr>
              <a:spLocks noChangeShapeType="1"/>
            </p:cNvSpPr>
            <p:nvPr/>
          </p:nvSpPr>
          <p:spPr bwMode="auto">
            <a:xfrm flipH="1">
              <a:off x="1143000" y="13335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8" name="Line 156"/>
            <p:cNvSpPr>
              <a:spLocks noChangeShapeType="1"/>
            </p:cNvSpPr>
            <p:nvPr/>
          </p:nvSpPr>
          <p:spPr bwMode="auto">
            <a:xfrm flipH="1">
              <a:off x="1143000" y="1231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Line 157"/>
            <p:cNvSpPr>
              <a:spLocks noChangeShapeType="1"/>
            </p:cNvSpPr>
            <p:nvPr/>
          </p:nvSpPr>
          <p:spPr bwMode="auto">
            <a:xfrm flipH="1">
              <a:off x="1143000" y="1168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Line 158"/>
            <p:cNvSpPr>
              <a:spLocks noChangeShapeType="1"/>
            </p:cNvSpPr>
            <p:nvPr/>
          </p:nvSpPr>
          <p:spPr bwMode="auto">
            <a:xfrm flipH="1">
              <a:off x="1143000" y="11176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Line 159"/>
            <p:cNvSpPr>
              <a:spLocks noChangeShapeType="1"/>
            </p:cNvSpPr>
            <p:nvPr/>
          </p:nvSpPr>
          <p:spPr bwMode="auto">
            <a:xfrm flipH="1">
              <a:off x="1143000" y="10795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Line 160"/>
            <p:cNvSpPr>
              <a:spLocks noChangeShapeType="1"/>
            </p:cNvSpPr>
            <p:nvPr/>
          </p:nvSpPr>
          <p:spPr bwMode="auto">
            <a:xfrm flipH="1">
              <a:off x="1143000" y="1041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3" name="Line 161"/>
            <p:cNvSpPr>
              <a:spLocks noChangeShapeType="1"/>
            </p:cNvSpPr>
            <p:nvPr/>
          </p:nvSpPr>
          <p:spPr bwMode="auto">
            <a:xfrm flipH="1">
              <a:off x="1143000" y="10160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4" name="Line 162"/>
            <p:cNvSpPr>
              <a:spLocks noChangeShapeType="1"/>
            </p:cNvSpPr>
            <p:nvPr/>
          </p:nvSpPr>
          <p:spPr bwMode="auto">
            <a:xfrm flipH="1">
              <a:off x="1143000" y="977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Line 163"/>
            <p:cNvSpPr>
              <a:spLocks noChangeShapeType="1"/>
            </p:cNvSpPr>
            <p:nvPr/>
          </p:nvSpPr>
          <p:spPr bwMode="auto">
            <a:xfrm flipH="1">
              <a:off x="1117600" y="9652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Line 192"/>
            <p:cNvSpPr>
              <a:spLocks noChangeShapeType="1"/>
            </p:cNvSpPr>
            <p:nvPr/>
          </p:nvSpPr>
          <p:spPr bwMode="auto">
            <a:xfrm flipV="1">
              <a:off x="1168400" y="952500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7" name="Line 267"/>
            <p:cNvSpPr>
              <a:spLocks noChangeShapeType="1"/>
            </p:cNvSpPr>
            <p:nvPr/>
          </p:nvSpPr>
          <p:spPr bwMode="auto">
            <a:xfrm>
              <a:off x="1168400" y="952500"/>
              <a:ext cx="20955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8" name="Line 268"/>
            <p:cNvSpPr>
              <a:spLocks noChangeShapeType="1"/>
            </p:cNvSpPr>
            <p:nvPr/>
          </p:nvSpPr>
          <p:spPr bwMode="auto">
            <a:xfrm flipV="1">
              <a:off x="3263900" y="952500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9" name="Line 269"/>
            <p:cNvSpPr>
              <a:spLocks noChangeShapeType="1"/>
            </p:cNvSpPr>
            <p:nvPr/>
          </p:nvSpPr>
          <p:spPr bwMode="auto">
            <a:xfrm>
              <a:off x="1181100" y="30734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0" name="Line 272"/>
            <p:cNvSpPr>
              <a:spLocks noChangeShapeType="1"/>
            </p:cNvSpPr>
            <p:nvPr/>
          </p:nvSpPr>
          <p:spPr bwMode="auto">
            <a:xfrm>
              <a:off x="13335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1" name="Line 273"/>
            <p:cNvSpPr>
              <a:spLocks noChangeShapeType="1"/>
            </p:cNvSpPr>
            <p:nvPr/>
          </p:nvSpPr>
          <p:spPr bwMode="auto">
            <a:xfrm>
              <a:off x="14224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" name="Line 274"/>
            <p:cNvSpPr>
              <a:spLocks noChangeShapeType="1"/>
            </p:cNvSpPr>
            <p:nvPr/>
          </p:nvSpPr>
          <p:spPr bwMode="auto">
            <a:xfrm>
              <a:off x="14859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" name="Line 275"/>
            <p:cNvSpPr>
              <a:spLocks noChangeShapeType="1"/>
            </p:cNvSpPr>
            <p:nvPr/>
          </p:nvSpPr>
          <p:spPr bwMode="auto">
            <a:xfrm>
              <a:off x="15367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4" name="Line 276"/>
            <p:cNvSpPr>
              <a:spLocks noChangeShapeType="1"/>
            </p:cNvSpPr>
            <p:nvPr/>
          </p:nvSpPr>
          <p:spPr bwMode="auto">
            <a:xfrm>
              <a:off x="15748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5" name="Line 277"/>
            <p:cNvSpPr>
              <a:spLocks noChangeShapeType="1"/>
            </p:cNvSpPr>
            <p:nvPr/>
          </p:nvSpPr>
          <p:spPr bwMode="auto">
            <a:xfrm>
              <a:off x="16129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6" name="Line 278"/>
            <p:cNvSpPr>
              <a:spLocks noChangeShapeType="1"/>
            </p:cNvSpPr>
            <p:nvPr/>
          </p:nvSpPr>
          <p:spPr bwMode="auto">
            <a:xfrm>
              <a:off x="16510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7" name="Line 279"/>
            <p:cNvSpPr>
              <a:spLocks noChangeShapeType="1"/>
            </p:cNvSpPr>
            <p:nvPr/>
          </p:nvSpPr>
          <p:spPr bwMode="auto">
            <a:xfrm>
              <a:off x="16764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8" name="Line 280"/>
            <p:cNvSpPr>
              <a:spLocks noChangeShapeType="1"/>
            </p:cNvSpPr>
            <p:nvPr/>
          </p:nvSpPr>
          <p:spPr bwMode="auto">
            <a:xfrm>
              <a:off x="1701800" y="30734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9" name="Line 283"/>
            <p:cNvSpPr>
              <a:spLocks noChangeShapeType="1"/>
            </p:cNvSpPr>
            <p:nvPr/>
          </p:nvSpPr>
          <p:spPr bwMode="auto">
            <a:xfrm>
              <a:off x="18542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0" name="Line 284"/>
            <p:cNvSpPr>
              <a:spLocks noChangeShapeType="1"/>
            </p:cNvSpPr>
            <p:nvPr/>
          </p:nvSpPr>
          <p:spPr bwMode="auto">
            <a:xfrm>
              <a:off x="19431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1" name="Line 285"/>
            <p:cNvSpPr>
              <a:spLocks noChangeShapeType="1"/>
            </p:cNvSpPr>
            <p:nvPr/>
          </p:nvSpPr>
          <p:spPr bwMode="auto">
            <a:xfrm>
              <a:off x="20066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2" name="Line 286"/>
            <p:cNvSpPr>
              <a:spLocks noChangeShapeType="1"/>
            </p:cNvSpPr>
            <p:nvPr/>
          </p:nvSpPr>
          <p:spPr bwMode="auto">
            <a:xfrm>
              <a:off x="20574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" name="Line 287"/>
            <p:cNvSpPr>
              <a:spLocks noChangeShapeType="1"/>
            </p:cNvSpPr>
            <p:nvPr/>
          </p:nvSpPr>
          <p:spPr bwMode="auto">
            <a:xfrm>
              <a:off x="20955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4" name="Line 288"/>
            <p:cNvSpPr>
              <a:spLocks noChangeShapeType="1"/>
            </p:cNvSpPr>
            <p:nvPr/>
          </p:nvSpPr>
          <p:spPr bwMode="auto">
            <a:xfrm>
              <a:off x="21336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5" name="Line 289"/>
            <p:cNvSpPr>
              <a:spLocks noChangeShapeType="1"/>
            </p:cNvSpPr>
            <p:nvPr/>
          </p:nvSpPr>
          <p:spPr bwMode="auto">
            <a:xfrm>
              <a:off x="21717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6" name="Line 290"/>
            <p:cNvSpPr>
              <a:spLocks noChangeShapeType="1"/>
            </p:cNvSpPr>
            <p:nvPr/>
          </p:nvSpPr>
          <p:spPr bwMode="auto">
            <a:xfrm>
              <a:off x="21971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7" name="Line 291"/>
            <p:cNvSpPr>
              <a:spLocks noChangeShapeType="1"/>
            </p:cNvSpPr>
            <p:nvPr/>
          </p:nvSpPr>
          <p:spPr bwMode="auto">
            <a:xfrm>
              <a:off x="2222500" y="30734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8" name="Line 294"/>
            <p:cNvSpPr>
              <a:spLocks noChangeShapeType="1"/>
            </p:cNvSpPr>
            <p:nvPr/>
          </p:nvSpPr>
          <p:spPr bwMode="auto">
            <a:xfrm>
              <a:off x="23749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9" name="Line 295"/>
            <p:cNvSpPr>
              <a:spLocks noChangeShapeType="1"/>
            </p:cNvSpPr>
            <p:nvPr/>
          </p:nvSpPr>
          <p:spPr bwMode="auto">
            <a:xfrm>
              <a:off x="24638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0" name="Line 296"/>
            <p:cNvSpPr>
              <a:spLocks noChangeShapeType="1"/>
            </p:cNvSpPr>
            <p:nvPr/>
          </p:nvSpPr>
          <p:spPr bwMode="auto">
            <a:xfrm>
              <a:off x="25273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1" name="Line 297"/>
            <p:cNvSpPr>
              <a:spLocks noChangeShapeType="1"/>
            </p:cNvSpPr>
            <p:nvPr/>
          </p:nvSpPr>
          <p:spPr bwMode="auto">
            <a:xfrm>
              <a:off x="25781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2" name="Line 298"/>
            <p:cNvSpPr>
              <a:spLocks noChangeShapeType="1"/>
            </p:cNvSpPr>
            <p:nvPr/>
          </p:nvSpPr>
          <p:spPr bwMode="auto">
            <a:xfrm>
              <a:off x="26162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" name="Line 299"/>
            <p:cNvSpPr>
              <a:spLocks noChangeShapeType="1"/>
            </p:cNvSpPr>
            <p:nvPr/>
          </p:nvSpPr>
          <p:spPr bwMode="auto">
            <a:xfrm>
              <a:off x="26543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4" name="Line 300"/>
            <p:cNvSpPr>
              <a:spLocks noChangeShapeType="1"/>
            </p:cNvSpPr>
            <p:nvPr/>
          </p:nvSpPr>
          <p:spPr bwMode="auto">
            <a:xfrm>
              <a:off x="26924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5" name="Line 301"/>
            <p:cNvSpPr>
              <a:spLocks noChangeShapeType="1"/>
            </p:cNvSpPr>
            <p:nvPr/>
          </p:nvSpPr>
          <p:spPr bwMode="auto">
            <a:xfrm>
              <a:off x="27178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6" name="Line 302"/>
            <p:cNvSpPr>
              <a:spLocks noChangeShapeType="1"/>
            </p:cNvSpPr>
            <p:nvPr/>
          </p:nvSpPr>
          <p:spPr bwMode="auto">
            <a:xfrm>
              <a:off x="2743200" y="30734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7" name="Line 305"/>
            <p:cNvSpPr>
              <a:spLocks noChangeShapeType="1"/>
            </p:cNvSpPr>
            <p:nvPr/>
          </p:nvSpPr>
          <p:spPr bwMode="auto">
            <a:xfrm>
              <a:off x="28956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Line 306"/>
            <p:cNvSpPr>
              <a:spLocks noChangeShapeType="1"/>
            </p:cNvSpPr>
            <p:nvPr/>
          </p:nvSpPr>
          <p:spPr bwMode="auto">
            <a:xfrm>
              <a:off x="29845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9" name="Line 307"/>
            <p:cNvSpPr>
              <a:spLocks noChangeShapeType="1"/>
            </p:cNvSpPr>
            <p:nvPr/>
          </p:nvSpPr>
          <p:spPr bwMode="auto">
            <a:xfrm>
              <a:off x="30480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0" name="Line 308"/>
            <p:cNvSpPr>
              <a:spLocks noChangeShapeType="1"/>
            </p:cNvSpPr>
            <p:nvPr/>
          </p:nvSpPr>
          <p:spPr bwMode="auto">
            <a:xfrm>
              <a:off x="30988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1" name="Line 309"/>
            <p:cNvSpPr>
              <a:spLocks noChangeShapeType="1"/>
            </p:cNvSpPr>
            <p:nvPr/>
          </p:nvSpPr>
          <p:spPr bwMode="auto">
            <a:xfrm>
              <a:off x="31369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2" name="Line 310"/>
            <p:cNvSpPr>
              <a:spLocks noChangeShapeType="1"/>
            </p:cNvSpPr>
            <p:nvPr/>
          </p:nvSpPr>
          <p:spPr bwMode="auto">
            <a:xfrm>
              <a:off x="31750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" name="Line 311"/>
            <p:cNvSpPr>
              <a:spLocks noChangeShapeType="1"/>
            </p:cNvSpPr>
            <p:nvPr/>
          </p:nvSpPr>
          <p:spPr bwMode="auto">
            <a:xfrm>
              <a:off x="32131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" name="Line 312"/>
            <p:cNvSpPr>
              <a:spLocks noChangeShapeType="1"/>
            </p:cNvSpPr>
            <p:nvPr/>
          </p:nvSpPr>
          <p:spPr bwMode="auto">
            <a:xfrm>
              <a:off x="3238500" y="30734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5" name="Line 313"/>
            <p:cNvSpPr>
              <a:spLocks noChangeShapeType="1"/>
            </p:cNvSpPr>
            <p:nvPr/>
          </p:nvSpPr>
          <p:spPr bwMode="auto">
            <a:xfrm>
              <a:off x="3251200" y="30734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6" name="Line 316"/>
            <p:cNvSpPr>
              <a:spLocks noChangeShapeType="1"/>
            </p:cNvSpPr>
            <p:nvPr/>
          </p:nvSpPr>
          <p:spPr bwMode="auto">
            <a:xfrm>
              <a:off x="1168400" y="3073400"/>
              <a:ext cx="20955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07" name="Picture 3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94"/>
            <a:stretch>
              <a:fillRect/>
            </a:stretch>
          </p:blipFill>
          <p:spPr bwMode="auto">
            <a:xfrm>
              <a:off x="1181100" y="965200"/>
              <a:ext cx="2082800" cy="2108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8" name="Line 320"/>
            <p:cNvSpPr>
              <a:spLocks noChangeShapeType="1"/>
            </p:cNvSpPr>
            <p:nvPr/>
          </p:nvSpPr>
          <p:spPr bwMode="auto">
            <a:xfrm>
              <a:off x="1181100" y="1854200"/>
              <a:ext cx="2082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9" name="Line 321"/>
            <p:cNvSpPr>
              <a:spLocks noChangeShapeType="1"/>
            </p:cNvSpPr>
            <p:nvPr/>
          </p:nvSpPr>
          <p:spPr bwMode="auto">
            <a:xfrm>
              <a:off x="1765300" y="965200"/>
              <a:ext cx="0" cy="21082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5366652"/>
              </p:ext>
            </p:extLst>
          </p:nvPr>
        </p:nvGraphicFramePr>
        <p:xfrm>
          <a:off x="6630513" y="2699224"/>
          <a:ext cx="2203832" cy="2745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9" name="SPW 10.0 Graph" r:id="rId9" imgW="3893400" imgH="4850640" progId="SigmaPlotGraphicObject.9">
                  <p:embed/>
                </p:oleObj>
              </mc:Choice>
              <mc:Fallback>
                <p:oleObj name="SPW 10.0 Graph" r:id="rId9" imgW="3893400" imgH="485064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630513" y="2699224"/>
                        <a:ext cx="2203832" cy="27455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4" name="Text Box 2098"/>
          <p:cNvSpPr txBox="1">
            <a:spLocks noChangeArrowheads="1"/>
          </p:cNvSpPr>
          <p:nvPr/>
        </p:nvSpPr>
        <p:spPr bwMode="auto">
          <a:xfrm>
            <a:off x="6783" y="-1292"/>
            <a:ext cx="504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175" name="TextBox 304"/>
          <p:cNvSpPr txBox="1">
            <a:spLocks noChangeArrowheads="1"/>
          </p:cNvSpPr>
          <p:nvPr/>
        </p:nvSpPr>
        <p:spPr bwMode="auto">
          <a:xfrm>
            <a:off x="508765" y="386465"/>
            <a:ext cx="5229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CT26</a:t>
            </a:r>
            <a:endParaRPr lang="en-US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6" name="TextBox 304"/>
          <p:cNvSpPr txBox="1">
            <a:spLocks noChangeArrowheads="1"/>
          </p:cNvSpPr>
          <p:nvPr/>
        </p:nvSpPr>
        <p:spPr bwMode="auto">
          <a:xfrm>
            <a:off x="1752495" y="385175"/>
            <a:ext cx="4203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B16</a:t>
            </a:r>
            <a:endParaRPr lang="en-US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7" name="TextBox 304"/>
          <p:cNvSpPr txBox="1">
            <a:spLocks noChangeArrowheads="1"/>
          </p:cNvSpPr>
          <p:nvPr/>
        </p:nvSpPr>
        <p:spPr bwMode="auto">
          <a:xfrm>
            <a:off x="2905779" y="392400"/>
            <a:ext cx="79060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1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FVBneuN</a:t>
            </a:r>
            <a:endParaRPr lang="en-US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4" name="Straight Arrow Connector 608"/>
          <p:cNvCxnSpPr>
            <a:cxnSpLocks noChangeShapeType="1"/>
          </p:cNvCxnSpPr>
          <p:nvPr/>
        </p:nvCxnSpPr>
        <p:spPr bwMode="auto">
          <a:xfrm>
            <a:off x="2536535" y="3758854"/>
            <a:ext cx="914400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25" name="TextBox 615"/>
          <p:cNvSpPr txBox="1">
            <a:spLocks noChangeArrowheads="1"/>
          </p:cNvSpPr>
          <p:nvPr/>
        </p:nvSpPr>
        <p:spPr bwMode="auto">
          <a:xfrm>
            <a:off x="2439174" y="3758854"/>
            <a:ext cx="69602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Siglec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-F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476190" y="2542154"/>
            <a:ext cx="1090863" cy="1100811"/>
            <a:chOff x="2476190" y="2542154"/>
            <a:chExt cx="1090863" cy="1100811"/>
          </a:xfrm>
        </p:grpSpPr>
        <p:pic>
          <p:nvPicPr>
            <p:cNvPr id="427" name="Picture 320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3" t="3012"/>
            <a:stretch/>
          </p:blipFill>
          <p:spPr bwMode="auto">
            <a:xfrm>
              <a:off x="2509819" y="2542154"/>
              <a:ext cx="1050818" cy="10683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8" name="Line 11"/>
            <p:cNvSpPr>
              <a:spLocks noChangeShapeType="1"/>
            </p:cNvSpPr>
            <p:nvPr/>
          </p:nvSpPr>
          <p:spPr bwMode="auto">
            <a:xfrm flipH="1">
              <a:off x="2489024" y="3565963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Line 12"/>
            <p:cNvSpPr>
              <a:spLocks noChangeShapeType="1"/>
            </p:cNvSpPr>
            <p:nvPr/>
          </p:nvSpPr>
          <p:spPr bwMode="auto">
            <a:xfrm flipH="1">
              <a:off x="2489024" y="3610881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Line 13"/>
            <p:cNvSpPr>
              <a:spLocks noChangeShapeType="1"/>
            </p:cNvSpPr>
            <p:nvPr/>
          </p:nvSpPr>
          <p:spPr bwMode="auto">
            <a:xfrm flipH="1">
              <a:off x="2476190" y="3610881"/>
              <a:ext cx="25667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Line 26"/>
            <p:cNvSpPr>
              <a:spLocks noChangeShapeType="1"/>
            </p:cNvSpPr>
            <p:nvPr/>
          </p:nvSpPr>
          <p:spPr bwMode="auto">
            <a:xfrm flipH="1">
              <a:off x="2489024" y="3565963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Line 27"/>
            <p:cNvSpPr>
              <a:spLocks noChangeShapeType="1"/>
            </p:cNvSpPr>
            <p:nvPr/>
          </p:nvSpPr>
          <p:spPr bwMode="auto">
            <a:xfrm flipH="1">
              <a:off x="2489024" y="3521045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Line 28"/>
            <p:cNvSpPr>
              <a:spLocks noChangeShapeType="1"/>
            </p:cNvSpPr>
            <p:nvPr/>
          </p:nvSpPr>
          <p:spPr bwMode="auto">
            <a:xfrm flipH="1">
              <a:off x="2489024" y="3476127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Line 29"/>
            <p:cNvSpPr>
              <a:spLocks noChangeShapeType="1"/>
            </p:cNvSpPr>
            <p:nvPr/>
          </p:nvSpPr>
          <p:spPr bwMode="auto">
            <a:xfrm flipH="1">
              <a:off x="2489024" y="3431209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Line 30"/>
            <p:cNvSpPr>
              <a:spLocks noChangeShapeType="1"/>
            </p:cNvSpPr>
            <p:nvPr/>
          </p:nvSpPr>
          <p:spPr bwMode="auto">
            <a:xfrm flipH="1">
              <a:off x="2476190" y="3399125"/>
              <a:ext cx="25667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Line 52"/>
            <p:cNvSpPr>
              <a:spLocks noChangeShapeType="1"/>
            </p:cNvSpPr>
            <p:nvPr/>
          </p:nvSpPr>
          <p:spPr bwMode="auto">
            <a:xfrm flipH="1">
              <a:off x="2489024" y="3354207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Line 53"/>
            <p:cNvSpPr>
              <a:spLocks noChangeShapeType="1"/>
            </p:cNvSpPr>
            <p:nvPr/>
          </p:nvSpPr>
          <p:spPr bwMode="auto">
            <a:xfrm flipH="1">
              <a:off x="2489024" y="3309289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Line 54"/>
            <p:cNvSpPr>
              <a:spLocks noChangeShapeType="1"/>
            </p:cNvSpPr>
            <p:nvPr/>
          </p:nvSpPr>
          <p:spPr bwMode="auto">
            <a:xfrm flipH="1">
              <a:off x="2489024" y="3264371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Line 55"/>
            <p:cNvSpPr>
              <a:spLocks noChangeShapeType="1"/>
            </p:cNvSpPr>
            <p:nvPr/>
          </p:nvSpPr>
          <p:spPr bwMode="auto">
            <a:xfrm flipH="1">
              <a:off x="2489024" y="3219453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Line 56"/>
            <p:cNvSpPr>
              <a:spLocks noChangeShapeType="1"/>
            </p:cNvSpPr>
            <p:nvPr/>
          </p:nvSpPr>
          <p:spPr bwMode="auto">
            <a:xfrm flipH="1">
              <a:off x="2476190" y="3187369"/>
              <a:ext cx="25667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Line 80"/>
            <p:cNvSpPr>
              <a:spLocks noChangeShapeType="1"/>
            </p:cNvSpPr>
            <p:nvPr/>
          </p:nvSpPr>
          <p:spPr bwMode="auto">
            <a:xfrm flipH="1">
              <a:off x="2489024" y="3142451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Line 81"/>
            <p:cNvSpPr>
              <a:spLocks noChangeShapeType="1"/>
            </p:cNvSpPr>
            <p:nvPr/>
          </p:nvSpPr>
          <p:spPr bwMode="auto">
            <a:xfrm flipH="1">
              <a:off x="2489024" y="3097533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Line 82"/>
            <p:cNvSpPr>
              <a:spLocks noChangeShapeType="1"/>
            </p:cNvSpPr>
            <p:nvPr/>
          </p:nvSpPr>
          <p:spPr bwMode="auto">
            <a:xfrm flipH="1">
              <a:off x="2489024" y="3052616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Line 83"/>
            <p:cNvSpPr>
              <a:spLocks noChangeShapeType="1"/>
            </p:cNvSpPr>
            <p:nvPr/>
          </p:nvSpPr>
          <p:spPr bwMode="auto">
            <a:xfrm flipH="1">
              <a:off x="2489024" y="3007698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Line 84"/>
            <p:cNvSpPr>
              <a:spLocks noChangeShapeType="1"/>
            </p:cNvSpPr>
            <p:nvPr/>
          </p:nvSpPr>
          <p:spPr bwMode="auto">
            <a:xfrm flipH="1">
              <a:off x="2476190" y="2975613"/>
              <a:ext cx="25667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Line 112"/>
            <p:cNvSpPr>
              <a:spLocks noChangeShapeType="1"/>
            </p:cNvSpPr>
            <p:nvPr/>
          </p:nvSpPr>
          <p:spPr bwMode="auto">
            <a:xfrm flipH="1">
              <a:off x="2489024" y="2930696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Line 113"/>
            <p:cNvSpPr>
              <a:spLocks noChangeShapeType="1"/>
            </p:cNvSpPr>
            <p:nvPr/>
          </p:nvSpPr>
          <p:spPr bwMode="auto">
            <a:xfrm flipH="1">
              <a:off x="2489024" y="2885778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Line 114"/>
            <p:cNvSpPr>
              <a:spLocks noChangeShapeType="1"/>
            </p:cNvSpPr>
            <p:nvPr/>
          </p:nvSpPr>
          <p:spPr bwMode="auto">
            <a:xfrm flipH="1">
              <a:off x="2489024" y="2840860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Line 115"/>
            <p:cNvSpPr>
              <a:spLocks noChangeShapeType="1"/>
            </p:cNvSpPr>
            <p:nvPr/>
          </p:nvSpPr>
          <p:spPr bwMode="auto">
            <a:xfrm flipH="1">
              <a:off x="2489024" y="2795942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Line 116"/>
            <p:cNvSpPr>
              <a:spLocks noChangeShapeType="1"/>
            </p:cNvSpPr>
            <p:nvPr/>
          </p:nvSpPr>
          <p:spPr bwMode="auto">
            <a:xfrm flipH="1">
              <a:off x="2476190" y="2763858"/>
              <a:ext cx="25667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Line 146"/>
            <p:cNvSpPr>
              <a:spLocks noChangeShapeType="1"/>
            </p:cNvSpPr>
            <p:nvPr/>
          </p:nvSpPr>
          <p:spPr bwMode="auto">
            <a:xfrm flipH="1">
              <a:off x="2489024" y="2718940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Line 147"/>
            <p:cNvSpPr>
              <a:spLocks noChangeShapeType="1"/>
            </p:cNvSpPr>
            <p:nvPr/>
          </p:nvSpPr>
          <p:spPr bwMode="auto">
            <a:xfrm flipH="1">
              <a:off x="2489024" y="2674022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Line 148"/>
            <p:cNvSpPr>
              <a:spLocks noChangeShapeType="1"/>
            </p:cNvSpPr>
            <p:nvPr/>
          </p:nvSpPr>
          <p:spPr bwMode="auto">
            <a:xfrm flipH="1">
              <a:off x="2489024" y="2629104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Line 149"/>
            <p:cNvSpPr>
              <a:spLocks noChangeShapeType="1"/>
            </p:cNvSpPr>
            <p:nvPr/>
          </p:nvSpPr>
          <p:spPr bwMode="auto">
            <a:xfrm flipH="1">
              <a:off x="2489024" y="2584186"/>
              <a:ext cx="12834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Line 150"/>
            <p:cNvSpPr>
              <a:spLocks noChangeShapeType="1"/>
            </p:cNvSpPr>
            <p:nvPr/>
          </p:nvSpPr>
          <p:spPr bwMode="auto">
            <a:xfrm flipH="1">
              <a:off x="2476190" y="2552102"/>
              <a:ext cx="25667" cy="0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Line 183"/>
            <p:cNvSpPr>
              <a:spLocks noChangeShapeType="1"/>
            </p:cNvSpPr>
            <p:nvPr/>
          </p:nvSpPr>
          <p:spPr bwMode="auto">
            <a:xfrm flipV="1">
              <a:off x="2501857" y="2545685"/>
              <a:ext cx="0" cy="1071613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Line 234"/>
            <p:cNvSpPr>
              <a:spLocks noChangeShapeType="1"/>
            </p:cNvSpPr>
            <p:nvPr/>
          </p:nvSpPr>
          <p:spPr bwMode="auto">
            <a:xfrm flipV="1">
              <a:off x="3566408" y="2545685"/>
              <a:ext cx="0" cy="1071613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Line 235"/>
            <p:cNvSpPr>
              <a:spLocks noChangeShapeType="1"/>
            </p:cNvSpPr>
            <p:nvPr/>
          </p:nvSpPr>
          <p:spPr bwMode="auto">
            <a:xfrm>
              <a:off x="2508274" y="3617298"/>
              <a:ext cx="0" cy="25667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Line 238"/>
            <p:cNvSpPr>
              <a:spLocks noChangeShapeType="1"/>
            </p:cNvSpPr>
            <p:nvPr/>
          </p:nvSpPr>
          <p:spPr bwMode="auto">
            <a:xfrm>
              <a:off x="2585276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Line 239"/>
            <p:cNvSpPr>
              <a:spLocks noChangeShapeType="1"/>
            </p:cNvSpPr>
            <p:nvPr/>
          </p:nvSpPr>
          <p:spPr bwMode="auto">
            <a:xfrm>
              <a:off x="2630194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Line 240"/>
            <p:cNvSpPr>
              <a:spLocks noChangeShapeType="1"/>
            </p:cNvSpPr>
            <p:nvPr/>
          </p:nvSpPr>
          <p:spPr bwMode="auto">
            <a:xfrm>
              <a:off x="2662278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Line 241"/>
            <p:cNvSpPr>
              <a:spLocks noChangeShapeType="1"/>
            </p:cNvSpPr>
            <p:nvPr/>
          </p:nvSpPr>
          <p:spPr bwMode="auto">
            <a:xfrm>
              <a:off x="2687946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Line 242"/>
            <p:cNvSpPr>
              <a:spLocks noChangeShapeType="1"/>
            </p:cNvSpPr>
            <p:nvPr/>
          </p:nvSpPr>
          <p:spPr bwMode="auto">
            <a:xfrm>
              <a:off x="2707196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Line 243"/>
            <p:cNvSpPr>
              <a:spLocks noChangeShapeType="1"/>
            </p:cNvSpPr>
            <p:nvPr/>
          </p:nvSpPr>
          <p:spPr bwMode="auto">
            <a:xfrm>
              <a:off x="2726447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Line 244"/>
            <p:cNvSpPr>
              <a:spLocks noChangeShapeType="1"/>
            </p:cNvSpPr>
            <p:nvPr/>
          </p:nvSpPr>
          <p:spPr bwMode="auto">
            <a:xfrm>
              <a:off x="2745697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Line 245"/>
            <p:cNvSpPr>
              <a:spLocks noChangeShapeType="1"/>
            </p:cNvSpPr>
            <p:nvPr/>
          </p:nvSpPr>
          <p:spPr bwMode="auto">
            <a:xfrm>
              <a:off x="2758531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Line 246"/>
            <p:cNvSpPr>
              <a:spLocks noChangeShapeType="1"/>
            </p:cNvSpPr>
            <p:nvPr/>
          </p:nvSpPr>
          <p:spPr bwMode="auto">
            <a:xfrm>
              <a:off x="2771365" y="3617298"/>
              <a:ext cx="0" cy="25667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Line 249"/>
            <p:cNvSpPr>
              <a:spLocks noChangeShapeType="1"/>
            </p:cNvSpPr>
            <p:nvPr/>
          </p:nvSpPr>
          <p:spPr bwMode="auto">
            <a:xfrm>
              <a:off x="2848367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Line 250"/>
            <p:cNvSpPr>
              <a:spLocks noChangeShapeType="1"/>
            </p:cNvSpPr>
            <p:nvPr/>
          </p:nvSpPr>
          <p:spPr bwMode="auto">
            <a:xfrm>
              <a:off x="2893285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Line 251"/>
            <p:cNvSpPr>
              <a:spLocks noChangeShapeType="1"/>
            </p:cNvSpPr>
            <p:nvPr/>
          </p:nvSpPr>
          <p:spPr bwMode="auto">
            <a:xfrm>
              <a:off x="2925369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Line 252"/>
            <p:cNvSpPr>
              <a:spLocks noChangeShapeType="1"/>
            </p:cNvSpPr>
            <p:nvPr/>
          </p:nvSpPr>
          <p:spPr bwMode="auto">
            <a:xfrm>
              <a:off x="2951036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Line 253"/>
            <p:cNvSpPr>
              <a:spLocks noChangeShapeType="1"/>
            </p:cNvSpPr>
            <p:nvPr/>
          </p:nvSpPr>
          <p:spPr bwMode="auto">
            <a:xfrm>
              <a:off x="2970287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Line 254"/>
            <p:cNvSpPr>
              <a:spLocks noChangeShapeType="1"/>
            </p:cNvSpPr>
            <p:nvPr/>
          </p:nvSpPr>
          <p:spPr bwMode="auto">
            <a:xfrm>
              <a:off x="2989537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Line 255"/>
            <p:cNvSpPr>
              <a:spLocks noChangeShapeType="1"/>
            </p:cNvSpPr>
            <p:nvPr/>
          </p:nvSpPr>
          <p:spPr bwMode="auto">
            <a:xfrm>
              <a:off x="3008788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Line 256"/>
            <p:cNvSpPr>
              <a:spLocks noChangeShapeType="1"/>
            </p:cNvSpPr>
            <p:nvPr/>
          </p:nvSpPr>
          <p:spPr bwMode="auto">
            <a:xfrm>
              <a:off x="3021622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Line 257"/>
            <p:cNvSpPr>
              <a:spLocks noChangeShapeType="1"/>
            </p:cNvSpPr>
            <p:nvPr/>
          </p:nvSpPr>
          <p:spPr bwMode="auto">
            <a:xfrm>
              <a:off x="3034455" y="3617298"/>
              <a:ext cx="0" cy="25667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Line 260"/>
            <p:cNvSpPr>
              <a:spLocks noChangeShapeType="1"/>
            </p:cNvSpPr>
            <p:nvPr/>
          </p:nvSpPr>
          <p:spPr bwMode="auto">
            <a:xfrm>
              <a:off x="3111457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Line 261"/>
            <p:cNvSpPr>
              <a:spLocks noChangeShapeType="1"/>
            </p:cNvSpPr>
            <p:nvPr/>
          </p:nvSpPr>
          <p:spPr bwMode="auto">
            <a:xfrm>
              <a:off x="3156375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Line 262"/>
            <p:cNvSpPr>
              <a:spLocks noChangeShapeType="1"/>
            </p:cNvSpPr>
            <p:nvPr/>
          </p:nvSpPr>
          <p:spPr bwMode="auto">
            <a:xfrm>
              <a:off x="3188459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Line 263"/>
            <p:cNvSpPr>
              <a:spLocks noChangeShapeType="1"/>
            </p:cNvSpPr>
            <p:nvPr/>
          </p:nvSpPr>
          <p:spPr bwMode="auto">
            <a:xfrm>
              <a:off x="3214127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Line 264"/>
            <p:cNvSpPr>
              <a:spLocks noChangeShapeType="1"/>
            </p:cNvSpPr>
            <p:nvPr/>
          </p:nvSpPr>
          <p:spPr bwMode="auto">
            <a:xfrm>
              <a:off x="3233377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Line 265"/>
            <p:cNvSpPr>
              <a:spLocks noChangeShapeType="1"/>
            </p:cNvSpPr>
            <p:nvPr/>
          </p:nvSpPr>
          <p:spPr bwMode="auto">
            <a:xfrm>
              <a:off x="3252628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Line 266"/>
            <p:cNvSpPr>
              <a:spLocks noChangeShapeType="1"/>
            </p:cNvSpPr>
            <p:nvPr/>
          </p:nvSpPr>
          <p:spPr bwMode="auto">
            <a:xfrm>
              <a:off x="3271878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Line 267"/>
            <p:cNvSpPr>
              <a:spLocks noChangeShapeType="1"/>
            </p:cNvSpPr>
            <p:nvPr/>
          </p:nvSpPr>
          <p:spPr bwMode="auto">
            <a:xfrm>
              <a:off x="3284712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Line 268"/>
            <p:cNvSpPr>
              <a:spLocks noChangeShapeType="1"/>
            </p:cNvSpPr>
            <p:nvPr/>
          </p:nvSpPr>
          <p:spPr bwMode="auto">
            <a:xfrm>
              <a:off x="3303963" y="3617298"/>
              <a:ext cx="0" cy="25667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Line 271"/>
            <p:cNvSpPr>
              <a:spLocks noChangeShapeType="1"/>
            </p:cNvSpPr>
            <p:nvPr/>
          </p:nvSpPr>
          <p:spPr bwMode="auto">
            <a:xfrm>
              <a:off x="3380965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Line 272"/>
            <p:cNvSpPr>
              <a:spLocks noChangeShapeType="1"/>
            </p:cNvSpPr>
            <p:nvPr/>
          </p:nvSpPr>
          <p:spPr bwMode="auto">
            <a:xfrm>
              <a:off x="3432299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Line 273"/>
            <p:cNvSpPr>
              <a:spLocks noChangeShapeType="1"/>
            </p:cNvSpPr>
            <p:nvPr/>
          </p:nvSpPr>
          <p:spPr bwMode="auto">
            <a:xfrm>
              <a:off x="3464384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Line 274"/>
            <p:cNvSpPr>
              <a:spLocks noChangeShapeType="1"/>
            </p:cNvSpPr>
            <p:nvPr/>
          </p:nvSpPr>
          <p:spPr bwMode="auto">
            <a:xfrm>
              <a:off x="3490051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Line 275"/>
            <p:cNvSpPr>
              <a:spLocks noChangeShapeType="1"/>
            </p:cNvSpPr>
            <p:nvPr/>
          </p:nvSpPr>
          <p:spPr bwMode="auto">
            <a:xfrm>
              <a:off x="3509302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Line 276"/>
            <p:cNvSpPr>
              <a:spLocks noChangeShapeType="1"/>
            </p:cNvSpPr>
            <p:nvPr/>
          </p:nvSpPr>
          <p:spPr bwMode="auto">
            <a:xfrm>
              <a:off x="3528552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Line 277"/>
            <p:cNvSpPr>
              <a:spLocks noChangeShapeType="1"/>
            </p:cNvSpPr>
            <p:nvPr/>
          </p:nvSpPr>
          <p:spPr bwMode="auto">
            <a:xfrm>
              <a:off x="3541386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Line 278"/>
            <p:cNvSpPr>
              <a:spLocks noChangeShapeType="1"/>
            </p:cNvSpPr>
            <p:nvPr/>
          </p:nvSpPr>
          <p:spPr bwMode="auto">
            <a:xfrm>
              <a:off x="3560636" y="3617298"/>
              <a:ext cx="0" cy="12834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Line 279"/>
            <p:cNvSpPr>
              <a:spLocks noChangeShapeType="1"/>
            </p:cNvSpPr>
            <p:nvPr/>
          </p:nvSpPr>
          <p:spPr bwMode="auto">
            <a:xfrm>
              <a:off x="3567053" y="3617298"/>
              <a:ext cx="0" cy="25667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7" name="Group 496"/>
          <p:cNvGrpSpPr>
            <a:grpSpLocks noChangeAspect="1"/>
          </p:cNvGrpSpPr>
          <p:nvPr/>
        </p:nvGrpSpPr>
        <p:grpSpPr>
          <a:xfrm>
            <a:off x="78615" y="2545685"/>
            <a:ext cx="1081159" cy="1081159"/>
            <a:chOff x="5537200" y="1028700"/>
            <a:chExt cx="2171700" cy="2171700"/>
          </a:xfrm>
        </p:grpSpPr>
        <p:sp>
          <p:nvSpPr>
            <p:cNvPr id="498" name="Line 11"/>
            <p:cNvSpPr>
              <a:spLocks noChangeShapeType="1"/>
            </p:cNvSpPr>
            <p:nvPr/>
          </p:nvSpPr>
          <p:spPr bwMode="auto">
            <a:xfrm flipH="1">
              <a:off x="5562600" y="30480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Line 12"/>
            <p:cNvSpPr>
              <a:spLocks noChangeShapeType="1"/>
            </p:cNvSpPr>
            <p:nvPr/>
          </p:nvSpPr>
          <p:spPr bwMode="auto">
            <a:xfrm flipH="1">
              <a:off x="5562600" y="3136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Line 13"/>
            <p:cNvSpPr>
              <a:spLocks noChangeShapeType="1"/>
            </p:cNvSpPr>
            <p:nvPr/>
          </p:nvSpPr>
          <p:spPr bwMode="auto">
            <a:xfrm flipH="1">
              <a:off x="5537200" y="31369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Line 26"/>
            <p:cNvSpPr>
              <a:spLocks noChangeShapeType="1"/>
            </p:cNvSpPr>
            <p:nvPr/>
          </p:nvSpPr>
          <p:spPr bwMode="auto">
            <a:xfrm flipH="1">
              <a:off x="5562600" y="30480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Line 27"/>
            <p:cNvSpPr>
              <a:spLocks noChangeShapeType="1"/>
            </p:cNvSpPr>
            <p:nvPr/>
          </p:nvSpPr>
          <p:spPr bwMode="auto">
            <a:xfrm flipH="1">
              <a:off x="5562600" y="29591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Line 28"/>
            <p:cNvSpPr>
              <a:spLocks noChangeShapeType="1"/>
            </p:cNvSpPr>
            <p:nvPr/>
          </p:nvSpPr>
          <p:spPr bwMode="auto">
            <a:xfrm flipH="1">
              <a:off x="5562600" y="28702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Line 29"/>
            <p:cNvSpPr>
              <a:spLocks noChangeShapeType="1"/>
            </p:cNvSpPr>
            <p:nvPr/>
          </p:nvSpPr>
          <p:spPr bwMode="auto">
            <a:xfrm flipH="1">
              <a:off x="5562600" y="27813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Line 30"/>
            <p:cNvSpPr>
              <a:spLocks noChangeShapeType="1"/>
            </p:cNvSpPr>
            <p:nvPr/>
          </p:nvSpPr>
          <p:spPr bwMode="auto">
            <a:xfrm flipH="1">
              <a:off x="5537200" y="27178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Line 51"/>
            <p:cNvSpPr>
              <a:spLocks noChangeShapeType="1"/>
            </p:cNvSpPr>
            <p:nvPr/>
          </p:nvSpPr>
          <p:spPr bwMode="auto">
            <a:xfrm flipH="1">
              <a:off x="5562600" y="2628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Line 52"/>
            <p:cNvSpPr>
              <a:spLocks noChangeShapeType="1"/>
            </p:cNvSpPr>
            <p:nvPr/>
          </p:nvSpPr>
          <p:spPr bwMode="auto">
            <a:xfrm flipH="1">
              <a:off x="5562600" y="25400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Line 53"/>
            <p:cNvSpPr>
              <a:spLocks noChangeShapeType="1"/>
            </p:cNvSpPr>
            <p:nvPr/>
          </p:nvSpPr>
          <p:spPr bwMode="auto">
            <a:xfrm flipH="1">
              <a:off x="5562600" y="24511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Line 54"/>
            <p:cNvSpPr>
              <a:spLocks noChangeShapeType="1"/>
            </p:cNvSpPr>
            <p:nvPr/>
          </p:nvSpPr>
          <p:spPr bwMode="auto">
            <a:xfrm flipH="1">
              <a:off x="5562600" y="23622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Line 55"/>
            <p:cNvSpPr>
              <a:spLocks noChangeShapeType="1"/>
            </p:cNvSpPr>
            <p:nvPr/>
          </p:nvSpPr>
          <p:spPr bwMode="auto">
            <a:xfrm flipH="1">
              <a:off x="5537200" y="22987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Line 77"/>
            <p:cNvSpPr>
              <a:spLocks noChangeShapeType="1"/>
            </p:cNvSpPr>
            <p:nvPr/>
          </p:nvSpPr>
          <p:spPr bwMode="auto">
            <a:xfrm flipH="1">
              <a:off x="5562600" y="22098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Line 78"/>
            <p:cNvSpPr>
              <a:spLocks noChangeShapeType="1"/>
            </p:cNvSpPr>
            <p:nvPr/>
          </p:nvSpPr>
          <p:spPr bwMode="auto">
            <a:xfrm flipH="1">
              <a:off x="5562600" y="2120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Line 79"/>
            <p:cNvSpPr>
              <a:spLocks noChangeShapeType="1"/>
            </p:cNvSpPr>
            <p:nvPr/>
          </p:nvSpPr>
          <p:spPr bwMode="auto">
            <a:xfrm flipH="1">
              <a:off x="5562600" y="20320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Line 80"/>
            <p:cNvSpPr>
              <a:spLocks noChangeShapeType="1"/>
            </p:cNvSpPr>
            <p:nvPr/>
          </p:nvSpPr>
          <p:spPr bwMode="auto">
            <a:xfrm flipH="1">
              <a:off x="5562600" y="19431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Line 81"/>
            <p:cNvSpPr>
              <a:spLocks noChangeShapeType="1"/>
            </p:cNvSpPr>
            <p:nvPr/>
          </p:nvSpPr>
          <p:spPr bwMode="auto">
            <a:xfrm flipH="1">
              <a:off x="5537200" y="18796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Line 104"/>
            <p:cNvSpPr>
              <a:spLocks noChangeShapeType="1"/>
            </p:cNvSpPr>
            <p:nvPr/>
          </p:nvSpPr>
          <p:spPr bwMode="auto">
            <a:xfrm flipH="1">
              <a:off x="5562600" y="17907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Line 105"/>
            <p:cNvSpPr>
              <a:spLocks noChangeShapeType="1"/>
            </p:cNvSpPr>
            <p:nvPr/>
          </p:nvSpPr>
          <p:spPr bwMode="auto">
            <a:xfrm flipH="1">
              <a:off x="5562600" y="17018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Line 106"/>
            <p:cNvSpPr>
              <a:spLocks noChangeShapeType="1"/>
            </p:cNvSpPr>
            <p:nvPr/>
          </p:nvSpPr>
          <p:spPr bwMode="auto">
            <a:xfrm flipH="1">
              <a:off x="5562600" y="1612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Line 107"/>
            <p:cNvSpPr>
              <a:spLocks noChangeShapeType="1"/>
            </p:cNvSpPr>
            <p:nvPr/>
          </p:nvSpPr>
          <p:spPr bwMode="auto">
            <a:xfrm flipH="1">
              <a:off x="5562600" y="15240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Line 108"/>
            <p:cNvSpPr>
              <a:spLocks noChangeShapeType="1"/>
            </p:cNvSpPr>
            <p:nvPr/>
          </p:nvSpPr>
          <p:spPr bwMode="auto">
            <a:xfrm flipH="1">
              <a:off x="5537200" y="14605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Line 132"/>
            <p:cNvSpPr>
              <a:spLocks noChangeShapeType="1"/>
            </p:cNvSpPr>
            <p:nvPr/>
          </p:nvSpPr>
          <p:spPr bwMode="auto">
            <a:xfrm flipH="1">
              <a:off x="5562600" y="13716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Line 133"/>
            <p:cNvSpPr>
              <a:spLocks noChangeShapeType="1"/>
            </p:cNvSpPr>
            <p:nvPr/>
          </p:nvSpPr>
          <p:spPr bwMode="auto">
            <a:xfrm flipH="1">
              <a:off x="5562600" y="12827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Line 134"/>
            <p:cNvSpPr>
              <a:spLocks noChangeShapeType="1"/>
            </p:cNvSpPr>
            <p:nvPr/>
          </p:nvSpPr>
          <p:spPr bwMode="auto">
            <a:xfrm flipH="1">
              <a:off x="5562600" y="11938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Line 135"/>
            <p:cNvSpPr>
              <a:spLocks noChangeShapeType="1"/>
            </p:cNvSpPr>
            <p:nvPr/>
          </p:nvSpPr>
          <p:spPr bwMode="auto">
            <a:xfrm flipH="1">
              <a:off x="5562600" y="11049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Line 136"/>
            <p:cNvSpPr>
              <a:spLocks noChangeShapeType="1"/>
            </p:cNvSpPr>
            <p:nvPr/>
          </p:nvSpPr>
          <p:spPr bwMode="auto">
            <a:xfrm flipH="1">
              <a:off x="5537200" y="10414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Line 168"/>
            <p:cNvSpPr>
              <a:spLocks noChangeShapeType="1"/>
            </p:cNvSpPr>
            <p:nvPr/>
          </p:nvSpPr>
          <p:spPr bwMode="auto">
            <a:xfrm flipV="1">
              <a:off x="5588000" y="1028700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Line 218"/>
            <p:cNvSpPr>
              <a:spLocks noChangeShapeType="1"/>
            </p:cNvSpPr>
            <p:nvPr/>
          </p:nvSpPr>
          <p:spPr bwMode="auto">
            <a:xfrm>
              <a:off x="5588000" y="1028700"/>
              <a:ext cx="21209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Line 219"/>
            <p:cNvSpPr>
              <a:spLocks noChangeShapeType="1"/>
            </p:cNvSpPr>
            <p:nvPr/>
          </p:nvSpPr>
          <p:spPr bwMode="auto">
            <a:xfrm flipV="1">
              <a:off x="7708900" y="1028700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Line 220"/>
            <p:cNvSpPr>
              <a:spLocks noChangeShapeType="1"/>
            </p:cNvSpPr>
            <p:nvPr/>
          </p:nvSpPr>
          <p:spPr bwMode="auto">
            <a:xfrm>
              <a:off x="5600700" y="31496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Line 223"/>
            <p:cNvSpPr>
              <a:spLocks noChangeShapeType="1"/>
            </p:cNvSpPr>
            <p:nvPr/>
          </p:nvSpPr>
          <p:spPr bwMode="auto">
            <a:xfrm>
              <a:off x="57531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Line 224"/>
            <p:cNvSpPr>
              <a:spLocks noChangeShapeType="1"/>
            </p:cNvSpPr>
            <p:nvPr/>
          </p:nvSpPr>
          <p:spPr bwMode="auto">
            <a:xfrm>
              <a:off x="58420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Line 225"/>
            <p:cNvSpPr>
              <a:spLocks noChangeShapeType="1"/>
            </p:cNvSpPr>
            <p:nvPr/>
          </p:nvSpPr>
          <p:spPr bwMode="auto">
            <a:xfrm>
              <a:off x="59055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Line 226"/>
            <p:cNvSpPr>
              <a:spLocks noChangeShapeType="1"/>
            </p:cNvSpPr>
            <p:nvPr/>
          </p:nvSpPr>
          <p:spPr bwMode="auto">
            <a:xfrm>
              <a:off x="59563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Line 227"/>
            <p:cNvSpPr>
              <a:spLocks noChangeShapeType="1"/>
            </p:cNvSpPr>
            <p:nvPr/>
          </p:nvSpPr>
          <p:spPr bwMode="auto">
            <a:xfrm>
              <a:off x="59944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Line 228"/>
            <p:cNvSpPr>
              <a:spLocks noChangeShapeType="1"/>
            </p:cNvSpPr>
            <p:nvPr/>
          </p:nvSpPr>
          <p:spPr bwMode="auto">
            <a:xfrm>
              <a:off x="60325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Line 229"/>
            <p:cNvSpPr>
              <a:spLocks noChangeShapeType="1"/>
            </p:cNvSpPr>
            <p:nvPr/>
          </p:nvSpPr>
          <p:spPr bwMode="auto">
            <a:xfrm>
              <a:off x="60706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Line 230"/>
            <p:cNvSpPr>
              <a:spLocks noChangeShapeType="1"/>
            </p:cNvSpPr>
            <p:nvPr/>
          </p:nvSpPr>
          <p:spPr bwMode="auto">
            <a:xfrm>
              <a:off x="60960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Line 231"/>
            <p:cNvSpPr>
              <a:spLocks noChangeShapeType="1"/>
            </p:cNvSpPr>
            <p:nvPr/>
          </p:nvSpPr>
          <p:spPr bwMode="auto">
            <a:xfrm>
              <a:off x="6121400" y="31496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Line 234"/>
            <p:cNvSpPr>
              <a:spLocks noChangeShapeType="1"/>
            </p:cNvSpPr>
            <p:nvPr/>
          </p:nvSpPr>
          <p:spPr bwMode="auto">
            <a:xfrm>
              <a:off x="62738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Line 235"/>
            <p:cNvSpPr>
              <a:spLocks noChangeShapeType="1"/>
            </p:cNvSpPr>
            <p:nvPr/>
          </p:nvSpPr>
          <p:spPr bwMode="auto">
            <a:xfrm>
              <a:off x="63627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Line 236"/>
            <p:cNvSpPr>
              <a:spLocks noChangeShapeType="1"/>
            </p:cNvSpPr>
            <p:nvPr/>
          </p:nvSpPr>
          <p:spPr bwMode="auto">
            <a:xfrm>
              <a:off x="64262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Line 237"/>
            <p:cNvSpPr>
              <a:spLocks noChangeShapeType="1"/>
            </p:cNvSpPr>
            <p:nvPr/>
          </p:nvSpPr>
          <p:spPr bwMode="auto">
            <a:xfrm>
              <a:off x="64770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Line 238"/>
            <p:cNvSpPr>
              <a:spLocks noChangeShapeType="1"/>
            </p:cNvSpPr>
            <p:nvPr/>
          </p:nvSpPr>
          <p:spPr bwMode="auto">
            <a:xfrm>
              <a:off x="65151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Line 239"/>
            <p:cNvSpPr>
              <a:spLocks noChangeShapeType="1"/>
            </p:cNvSpPr>
            <p:nvPr/>
          </p:nvSpPr>
          <p:spPr bwMode="auto">
            <a:xfrm>
              <a:off x="65532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Line 240"/>
            <p:cNvSpPr>
              <a:spLocks noChangeShapeType="1"/>
            </p:cNvSpPr>
            <p:nvPr/>
          </p:nvSpPr>
          <p:spPr bwMode="auto">
            <a:xfrm>
              <a:off x="65913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Line 241"/>
            <p:cNvSpPr>
              <a:spLocks noChangeShapeType="1"/>
            </p:cNvSpPr>
            <p:nvPr/>
          </p:nvSpPr>
          <p:spPr bwMode="auto">
            <a:xfrm>
              <a:off x="66167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Line 242"/>
            <p:cNvSpPr>
              <a:spLocks noChangeShapeType="1"/>
            </p:cNvSpPr>
            <p:nvPr/>
          </p:nvSpPr>
          <p:spPr bwMode="auto">
            <a:xfrm>
              <a:off x="6642100" y="31496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Line 245"/>
            <p:cNvSpPr>
              <a:spLocks noChangeShapeType="1"/>
            </p:cNvSpPr>
            <p:nvPr/>
          </p:nvSpPr>
          <p:spPr bwMode="auto">
            <a:xfrm>
              <a:off x="67945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Line 246"/>
            <p:cNvSpPr>
              <a:spLocks noChangeShapeType="1"/>
            </p:cNvSpPr>
            <p:nvPr/>
          </p:nvSpPr>
          <p:spPr bwMode="auto">
            <a:xfrm>
              <a:off x="68834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Line 247"/>
            <p:cNvSpPr>
              <a:spLocks noChangeShapeType="1"/>
            </p:cNvSpPr>
            <p:nvPr/>
          </p:nvSpPr>
          <p:spPr bwMode="auto">
            <a:xfrm>
              <a:off x="69469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Line 248"/>
            <p:cNvSpPr>
              <a:spLocks noChangeShapeType="1"/>
            </p:cNvSpPr>
            <p:nvPr/>
          </p:nvSpPr>
          <p:spPr bwMode="auto">
            <a:xfrm>
              <a:off x="69977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Line 249"/>
            <p:cNvSpPr>
              <a:spLocks noChangeShapeType="1"/>
            </p:cNvSpPr>
            <p:nvPr/>
          </p:nvSpPr>
          <p:spPr bwMode="auto">
            <a:xfrm>
              <a:off x="70358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Line 250"/>
            <p:cNvSpPr>
              <a:spLocks noChangeShapeType="1"/>
            </p:cNvSpPr>
            <p:nvPr/>
          </p:nvSpPr>
          <p:spPr bwMode="auto">
            <a:xfrm>
              <a:off x="70739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Line 251"/>
            <p:cNvSpPr>
              <a:spLocks noChangeShapeType="1"/>
            </p:cNvSpPr>
            <p:nvPr/>
          </p:nvSpPr>
          <p:spPr bwMode="auto">
            <a:xfrm>
              <a:off x="71120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Line 252"/>
            <p:cNvSpPr>
              <a:spLocks noChangeShapeType="1"/>
            </p:cNvSpPr>
            <p:nvPr/>
          </p:nvSpPr>
          <p:spPr bwMode="auto">
            <a:xfrm>
              <a:off x="71374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Line 253"/>
            <p:cNvSpPr>
              <a:spLocks noChangeShapeType="1"/>
            </p:cNvSpPr>
            <p:nvPr/>
          </p:nvSpPr>
          <p:spPr bwMode="auto">
            <a:xfrm>
              <a:off x="7175500" y="31496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Line 256"/>
            <p:cNvSpPr>
              <a:spLocks noChangeShapeType="1"/>
            </p:cNvSpPr>
            <p:nvPr/>
          </p:nvSpPr>
          <p:spPr bwMode="auto">
            <a:xfrm>
              <a:off x="73279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Line 257"/>
            <p:cNvSpPr>
              <a:spLocks noChangeShapeType="1"/>
            </p:cNvSpPr>
            <p:nvPr/>
          </p:nvSpPr>
          <p:spPr bwMode="auto">
            <a:xfrm>
              <a:off x="74295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Line 258"/>
            <p:cNvSpPr>
              <a:spLocks noChangeShapeType="1"/>
            </p:cNvSpPr>
            <p:nvPr/>
          </p:nvSpPr>
          <p:spPr bwMode="auto">
            <a:xfrm>
              <a:off x="74930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Line 259"/>
            <p:cNvSpPr>
              <a:spLocks noChangeShapeType="1"/>
            </p:cNvSpPr>
            <p:nvPr/>
          </p:nvSpPr>
          <p:spPr bwMode="auto">
            <a:xfrm>
              <a:off x="75438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Line 260"/>
            <p:cNvSpPr>
              <a:spLocks noChangeShapeType="1"/>
            </p:cNvSpPr>
            <p:nvPr/>
          </p:nvSpPr>
          <p:spPr bwMode="auto">
            <a:xfrm>
              <a:off x="75819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Line 261"/>
            <p:cNvSpPr>
              <a:spLocks noChangeShapeType="1"/>
            </p:cNvSpPr>
            <p:nvPr/>
          </p:nvSpPr>
          <p:spPr bwMode="auto">
            <a:xfrm>
              <a:off x="76200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Line 262"/>
            <p:cNvSpPr>
              <a:spLocks noChangeShapeType="1"/>
            </p:cNvSpPr>
            <p:nvPr/>
          </p:nvSpPr>
          <p:spPr bwMode="auto">
            <a:xfrm>
              <a:off x="76454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Line 263"/>
            <p:cNvSpPr>
              <a:spLocks noChangeShapeType="1"/>
            </p:cNvSpPr>
            <p:nvPr/>
          </p:nvSpPr>
          <p:spPr bwMode="auto">
            <a:xfrm>
              <a:off x="7683500" y="31496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Line 264"/>
            <p:cNvSpPr>
              <a:spLocks noChangeShapeType="1"/>
            </p:cNvSpPr>
            <p:nvPr/>
          </p:nvSpPr>
          <p:spPr bwMode="auto">
            <a:xfrm>
              <a:off x="7696200" y="31496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Line 267"/>
            <p:cNvSpPr>
              <a:spLocks noChangeShapeType="1"/>
            </p:cNvSpPr>
            <p:nvPr/>
          </p:nvSpPr>
          <p:spPr bwMode="auto">
            <a:xfrm>
              <a:off x="5588000" y="3149600"/>
              <a:ext cx="21209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3" name="Picture 269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2" r="4047"/>
            <a:stretch/>
          </p:blipFill>
          <p:spPr bwMode="auto">
            <a:xfrm>
              <a:off x="5605272" y="1041400"/>
              <a:ext cx="2103628" cy="21082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614" name="Straight Arrow Connector 608"/>
          <p:cNvCxnSpPr>
            <a:cxnSpLocks noChangeShapeType="1"/>
          </p:cNvCxnSpPr>
          <p:nvPr/>
        </p:nvCxnSpPr>
        <p:spPr bwMode="auto">
          <a:xfrm>
            <a:off x="126244" y="3774645"/>
            <a:ext cx="914400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15" name="TextBox 615"/>
          <p:cNvSpPr txBox="1">
            <a:spLocks noChangeArrowheads="1"/>
          </p:cNvSpPr>
          <p:nvPr/>
        </p:nvSpPr>
        <p:spPr bwMode="auto">
          <a:xfrm>
            <a:off x="171381" y="3792266"/>
            <a:ext cx="62068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CD11c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69170" y="2545685"/>
            <a:ext cx="1085850" cy="1085850"/>
            <a:chOff x="1269170" y="2545685"/>
            <a:chExt cx="1085850" cy="1085850"/>
          </a:xfrm>
        </p:grpSpPr>
        <p:sp>
          <p:nvSpPr>
            <p:cNvPr id="617" name="Line 15"/>
            <p:cNvSpPr>
              <a:spLocks noChangeShapeType="1"/>
            </p:cNvSpPr>
            <p:nvPr/>
          </p:nvSpPr>
          <p:spPr bwMode="auto">
            <a:xfrm flipH="1">
              <a:off x="1281870" y="35553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Line 16"/>
            <p:cNvSpPr>
              <a:spLocks noChangeShapeType="1"/>
            </p:cNvSpPr>
            <p:nvPr/>
          </p:nvSpPr>
          <p:spPr bwMode="auto">
            <a:xfrm flipH="1">
              <a:off x="1281870" y="35997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Line 17"/>
            <p:cNvSpPr>
              <a:spLocks noChangeShapeType="1"/>
            </p:cNvSpPr>
            <p:nvPr/>
          </p:nvSpPr>
          <p:spPr bwMode="auto">
            <a:xfrm flipH="1">
              <a:off x="1269170" y="359978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Line 30"/>
            <p:cNvSpPr>
              <a:spLocks noChangeShapeType="1"/>
            </p:cNvSpPr>
            <p:nvPr/>
          </p:nvSpPr>
          <p:spPr bwMode="auto">
            <a:xfrm flipH="1">
              <a:off x="1281870" y="35553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Line 31"/>
            <p:cNvSpPr>
              <a:spLocks noChangeShapeType="1"/>
            </p:cNvSpPr>
            <p:nvPr/>
          </p:nvSpPr>
          <p:spPr bwMode="auto">
            <a:xfrm flipH="1">
              <a:off x="1281870" y="35108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Line 32"/>
            <p:cNvSpPr>
              <a:spLocks noChangeShapeType="1"/>
            </p:cNvSpPr>
            <p:nvPr/>
          </p:nvSpPr>
          <p:spPr bwMode="auto">
            <a:xfrm flipH="1">
              <a:off x="1281870" y="34664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Line 33"/>
            <p:cNvSpPr>
              <a:spLocks noChangeShapeType="1"/>
            </p:cNvSpPr>
            <p:nvPr/>
          </p:nvSpPr>
          <p:spPr bwMode="auto">
            <a:xfrm flipH="1">
              <a:off x="1281870" y="34219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Line 34"/>
            <p:cNvSpPr>
              <a:spLocks noChangeShapeType="1"/>
            </p:cNvSpPr>
            <p:nvPr/>
          </p:nvSpPr>
          <p:spPr bwMode="auto">
            <a:xfrm flipH="1">
              <a:off x="1269170" y="339023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Line 55"/>
            <p:cNvSpPr>
              <a:spLocks noChangeShapeType="1"/>
            </p:cNvSpPr>
            <p:nvPr/>
          </p:nvSpPr>
          <p:spPr bwMode="auto">
            <a:xfrm flipH="1">
              <a:off x="1281870" y="33457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Line 56"/>
            <p:cNvSpPr>
              <a:spLocks noChangeShapeType="1"/>
            </p:cNvSpPr>
            <p:nvPr/>
          </p:nvSpPr>
          <p:spPr bwMode="auto">
            <a:xfrm flipH="1">
              <a:off x="1281870" y="33013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Line 57"/>
            <p:cNvSpPr>
              <a:spLocks noChangeShapeType="1"/>
            </p:cNvSpPr>
            <p:nvPr/>
          </p:nvSpPr>
          <p:spPr bwMode="auto">
            <a:xfrm flipH="1">
              <a:off x="1281870" y="32568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Line 58"/>
            <p:cNvSpPr>
              <a:spLocks noChangeShapeType="1"/>
            </p:cNvSpPr>
            <p:nvPr/>
          </p:nvSpPr>
          <p:spPr bwMode="auto">
            <a:xfrm flipH="1">
              <a:off x="1281870" y="32124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Line 59"/>
            <p:cNvSpPr>
              <a:spLocks noChangeShapeType="1"/>
            </p:cNvSpPr>
            <p:nvPr/>
          </p:nvSpPr>
          <p:spPr bwMode="auto">
            <a:xfrm flipH="1">
              <a:off x="1269170" y="318068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Line 81"/>
            <p:cNvSpPr>
              <a:spLocks noChangeShapeType="1"/>
            </p:cNvSpPr>
            <p:nvPr/>
          </p:nvSpPr>
          <p:spPr bwMode="auto">
            <a:xfrm flipH="1">
              <a:off x="1281870" y="31362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Line 82"/>
            <p:cNvSpPr>
              <a:spLocks noChangeShapeType="1"/>
            </p:cNvSpPr>
            <p:nvPr/>
          </p:nvSpPr>
          <p:spPr bwMode="auto">
            <a:xfrm flipH="1">
              <a:off x="1281870" y="30917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Line 83"/>
            <p:cNvSpPr>
              <a:spLocks noChangeShapeType="1"/>
            </p:cNvSpPr>
            <p:nvPr/>
          </p:nvSpPr>
          <p:spPr bwMode="auto">
            <a:xfrm flipH="1">
              <a:off x="1281870" y="30473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Line 84"/>
            <p:cNvSpPr>
              <a:spLocks noChangeShapeType="1"/>
            </p:cNvSpPr>
            <p:nvPr/>
          </p:nvSpPr>
          <p:spPr bwMode="auto">
            <a:xfrm flipH="1">
              <a:off x="1281870" y="30028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Line 85"/>
            <p:cNvSpPr>
              <a:spLocks noChangeShapeType="1"/>
            </p:cNvSpPr>
            <p:nvPr/>
          </p:nvSpPr>
          <p:spPr bwMode="auto">
            <a:xfrm flipH="1">
              <a:off x="1269170" y="297113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Line 108"/>
            <p:cNvSpPr>
              <a:spLocks noChangeShapeType="1"/>
            </p:cNvSpPr>
            <p:nvPr/>
          </p:nvSpPr>
          <p:spPr bwMode="auto">
            <a:xfrm flipH="1">
              <a:off x="1281870" y="29266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Line 109"/>
            <p:cNvSpPr>
              <a:spLocks noChangeShapeType="1"/>
            </p:cNvSpPr>
            <p:nvPr/>
          </p:nvSpPr>
          <p:spPr bwMode="auto">
            <a:xfrm flipH="1">
              <a:off x="1281870" y="28822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Line 110"/>
            <p:cNvSpPr>
              <a:spLocks noChangeShapeType="1"/>
            </p:cNvSpPr>
            <p:nvPr/>
          </p:nvSpPr>
          <p:spPr bwMode="auto">
            <a:xfrm flipH="1">
              <a:off x="1281870" y="28377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Line 111"/>
            <p:cNvSpPr>
              <a:spLocks noChangeShapeType="1"/>
            </p:cNvSpPr>
            <p:nvPr/>
          </p:nvSpPr>
          <p:spPr bwMode="auto">
            <a:xfrm flipH="1">
              <a:off x="1281870" y="27933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Line 112"/>
            <p:cNvSpPr>
              <a:spLocks noChangeShapeType="1"/>
            </p:cNvSpPr>
            <p:nvPr/>
          </p:nvSpPr>
          <p:spPr bwMode="auto">
            <a:xfrm flipH="1">
              <a:off x="1269170" y="276158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Line 136"/>
            <p:cNvSpPr>
              <a:spLocks noChangeShapeType="1"/>
            </p:cNvSpPr>
            <p:nvPr/>
          </p:nvSpPr>
          <p:spPr bwMode="auto">
            <a:xfrm flipH="1">
              <a:off x="1281870" y="27171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Line 137"/>
            <p:cNvSpPr>
              <a:spLocks noChangeShapeType="1"/>
            </p:cNvSpPr>
            <p:nvPr/>
          </p:nvSpPr>
          <p:spPr bwMode="auto">
            <a:xfrm flipH="1">
              <a:off x="1281870" y="26726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Line 138"/>
            <p:cNvSpPr>
              <a:spLocks noChangeShapeType="1"/>
            </p:cNvSpPr>
            <p:nvPr/>
          </p:nvSpPr>
          <p:spPr bwMode="auto">
            <a:xfrm flipH="1">
              <a:off x="1281870" y="262823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Line 139"/>
            <p:cNvSpPr>
              <a:spLocks noChangeShapeType="1"/>
            </p:cNvSpPr>
            <p:nvPr/>
          </p:nvSpPr>
          <p:spPr bwMode="auto">
            <a:xfrm flipH="1">
              <a:off x="1281870" y="2583785"/>
              <a:ext cx="127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Line 140"/>
            <p:cNvSpPr>
              <a:spLocks noChangeShapeType="1"/>
            </p:cNvSpPr>
            <p:nvPr/>
          </p:nvSpPr>
          <p:spPr bwMode="auto">
            <a:xfrm flipH="1">
              <a:off x="1269170" y="2552035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Line 172"/>
            <p:cNvSpPr>
              <a:spLocks noChangeShapeType="1"/>
            </p:cNvSpPr>
            <p:nvPr/>
          </p:nvSpPr>
          <p:spPr bwMode="auto">
            <a:xfrm flipV="1">
              <a:off x="1294570" y="2545685"/>
              <a:ext cx="0" cy="106045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Line 222"/>
            <p:cNvSpPr>
              <a:spLocks noChangeShapeType="1"/>
            </p:cNvSpPr>
            <p:nvPr/>
          </p:nvSpPr>
          <p:spPr bwMode="auto">
            <a:xfrm>
              <a:off x="1294570" y="2545685"/>
              <a:ext cx="106045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Line 223"/>
            <p:cNvSpPr>
              <a:spLocks noChangeShapeType="1"/>
            </p:cNvSpPr>
            <p:nvPr/>
          </p:nvSpPr>
          <p:spPr bwMode="auto">
            <a:xfrm flipV="1">
              <a:off x="2355020" y="2545685"/>
              <a:ext cx="0" cy="106045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Line 224"/>
            <p:cNvSpPr>
              <a:spLocks noChangeShapeType="1"/>
            </p:cNvSpPr>
            <p:nvPr/>
          </p:nvSpPr>
          <p:spPr bwMode="auto">
            <a:xfrm>
              <a:off x="1300920" y="360613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Line 227"/>
            <p:cNvSpPr>
              <a:spLocks noChangeShapeType="1"/>
            </p:cNvSpPr>
            <p:nvPr/>
          </p:nvSpPr>
          <p:spPr bwMode="auto">
            <a:xfrm>
              <a:off x="13771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Line 228"/>
            <p:cNvSpPr>
              <a:spLocks noChangeShapeType="1"/>
            </p:cNvSpPr>
            <p:nvPr/>
          </p:nvSpPr>
          <p:spPr bwMode="auto">
            <a:xfrm>
              <a:off x="14215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Line 229"/>
            <p:cNvSpPr>
              <a:spLocks noChangeShapeType="1"/>
            </p:cNvSpPr>
            <p:nvPr/>
          </p:nvSpPr>
          <p:spPr bwMode="auto">
            <a:xfrm>
              <a:off x="14533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Line 230"/>
            <p:cNvSpPr>
              <a:spLocks noChangeShapeType="1"/>
            </p:cNvSpPr>
            <p:nvPr/>
          </p:nvSpPr>
          <p:spPr bwMode="auto">
            <a:xfrm>
              <a:off x="14787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Line 231"/>
            <p:cNvSpPr>
              <a:spLocks noChangeShapeType="1"/>
            </p:cNvSpPr>
            <p:nvPr/>
          </p:nvSpPr>
          <p:spPr bwMode="auto">
            <a:xfrm>
              <a:off x="14977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Line 232"/>
            <p:cNvSpPr>
              <a:spLocks noChangeShapeType="1"/>
            </p:cNvSpPr>
            <p:nvPr/>
          </p:nvSpPr>
          <p:spPr bwMode="auto">
            <a:xfrm>
              <a:off x="15168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Line 233"/>
            <p:cNvSpPr>
              <a:spLocks noChangeShapeType="1"/>
            </p:cNvSpPr>
            <p:nvPr/>
          </p:nvSpPr>
          <p:spPr bwMode="auto">
            <a:xfrm>
              <a:off x="15358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Line 234"/>
            <p:cNvSpPr>
              <a:spLocks noChangeShapeType="1"/>
            </p:cNvSpPr>
            <p:nvPr/>
          </p:nvSpPr>
          <p:spPr bwMode="auto">
            <a:xfrm>
              <a:off x="15485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Line 235"/>
            <p:cNvSpPr>
              <a:spLocks noChangeShapeType="1"/>
            </p:cNvSpPr>
            <p:nvPr/>
          </p:nvSpPr>
          <p:spPr bwMode="auto">
            <a:xfrm>
              <a:off x="1561270" y="360613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Line 238"/>
            <p:cNvSpPr>
              <a:spLocks noChangeShapeType="1"/>
            </p:cNvSpPr>
            <p:nvPr/>
          </p:nvSpPr>
          <p:spPr bwMode="auto">
            <a:xfrm>
              <a:off x="16374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Line 239"/>
            <p:cNvSpPr>
              <a:spLocks noChangeShapeType="1"/>
            </p:cNvSpPr>
            <p:nvPr/>
          </p:nvSpPr>
          <p:spPr bwMode="auto">
            <a:xfrm>
              <a:off x="16819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Line 240"/>
            <p:cNvSpPr>
              <a:spLocks noChangeShapeType="1"/>
            </p:cNvSpPr>
            <p:nvPr/>
          </p:nvSpPr>
          <p:spPr bwMode="auto">
            <a:xfrm>
              <a:off x="17136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Line 241"/>
            <p:cNvSpPr>
              <a:spLocks noChangeShapeType="1"/>
            </p:cNvSpPr>
            <p:nvPr/>
          </p:nvSpPr>
          <p:spPr bwMode="auto">
            <a:xfrm>
              <a:off x="17390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Line 242"/>
            <p:cNvSpPr>
              <a:spLocks noChangeShapeType="1"/>
            </p:cNvSpPr>
            <p:nvPr/>
          </p:nvSpPr>
          <p:spPr bwMode="auto">
            <a:xfrm>
              <a:off x="17581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Line 243"/>
            <p:cNvSpPr>
              <a:spLocks noChangeShapeType="1"/>
            </p:cNvSpPr>
            <p:nvPr/>
          </p:nvSpPr>
          <p:spPr bwMode="auto">
            <a:xfrm>
              <a:off x="17771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Line 244"/>
            <p:cNvSpPr>
              <a:spLocks noChangeShapeType="1"/>
            </p:cNvSpPr>
            <p:nvPr/>
          </p:nvSpPr>
          <p:spPr bwMode="auto">
            <a:xfrm>
              <a:off x="17962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Line 245"/>
            <p:cNvSpPr>
              <a:spLocks noChangeShapeType="1"/>
            </p:cNvSpPr>
            <p:nvPr/>
          </p:nvSpPr>
          <p:spPr bwMode="auto">
            <a:xfrm>
              <a:off x="18089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Line 246"/>
            <p:cNvSpPr>
              <a:spLocks noChangeShapeType="1"/>
            </p:cNvSpPr>
            <p:nvPr/>
          </p:nvSpPr>
          <p:spPr bwMode="auto">
            <a:xfrm>
              <a:off x="1821620" y="360613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Line 249"/>
            <p:cNvSpPr>
              <a:spLocks noChangeShapeType="1"/>
            </p:cNvSpPr>
            <p:nvPr/>
          </p:nvSpPr>
          <p:spPr bwMode="auto">
            <a:xfrm>
              <a:off x="18978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Line 250"/>
            <p:cNvSpPr>
              <a:spLocks noChangeShapeType="1"/>
            </p:cNvSpPr>
            <p:nvPr/>
          </p:nvSpPr>
          <p:spPr bwMode="auto">
            <a:xfrm>
              <a:off x="19422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Line 251"/>
            <p:cNvSpPr>
              <a:spLocks noChangeShapeType="1"/>
            </p:cNvSpPr>
            <p:nvPr/>
          </p:nvSpPr>
          <p:spPr bwMode="auto">
            <a:xfrm>
              <a:off x="19740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Line 252"/>
            <p:cNvSpPr>
              <a:spLocks noChangeShapeType="1"/>
            </p:cNvSpPr>
            <p:nvPr/>
          </p:nvSpPr>
          <p:spPr bwMode="auto">
            <a:xfrm>
              <a:off x="19994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Line 253"/>
            <p:cNvSpPr>
              <a:spLocks noChangeShapeType="1"/>
            </p:cNvSpPr>
            <p:nvPr/>
          </p:nvSpPr>
          <p:spPr bwMode="auto">
            <a:xfrm>
              <a:off x="20184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Line 254"/>
            <p:cNvSpPr>
              <a:spLocks noChangeShapeType="1"/>
            </p:cNvSpPr>
            <p:nvPr/>
          </p:nvSpPr>
          <p:spPr bwMode="auto">
            <a:xfrm>
              <a:off x="20375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Line 255"/>
            <p:cNvSpPr>
              <a:spLocks noChangeShapeType="1"/>
            </p:cNvSpPr>
            <p:nvPr/>
          </p:nvSpPr>
          <p:spPr bwMode="auto">
            <a:xfrm>
              <a:off x="20565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Line 256"/>
            <p:cNvSpPr>
              <a:spLocks noChangeShapeType="1"/>
            </p:cNvSpPr>
            <p:nvPr/>
          </p:nvSpPr>
          <p:spPr bwMode="auto">
            <a:xfrm>
              <a:off x="20692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Line 257"/>
            <p:cNvSpPr>
              <a:spLocks noChangeShapeType="1"/>
            </p:cNvSpPr>
            <p:nvPr/>
          </p:nvSpPr>
          <p:spPr bwMode="auto">
            <a:xfrm>
              <a:off x="2088320" y="360613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Line 260"/>
            <p:cNvSpPr>
              <a:spLocks noChangeShapeType="1"/>
            </p:cNvSpPr>
            <p:nvPr/>
          </p:nvSpPr>
          <p:spPr bwMode="auto">
            <a:xfrm>
              <a:off x="21645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Line 261"/>
            <p:cNvSpPr>
              <a:spLocks noChangeShapeType="1"/>
            </p:cNvSpPr>
            <p:nvPr/>
          </p:nvSpPr>
          <p:spPr bwMode="auto">
            <a:xfrm>
              <a:off x="22153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Line 262"/>
            <p:cNvSpPr>
              <a:spLocks noChangeShapeType="1"/>
            </p:cNvSpPr>
            <p:nvPr/>
          </p:nvSpPr>
          <p:spPr bwMode="auto">
            <a:xfrm>
              <a:off x="22470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Line 263"/>
            <p:cNvSpPr>
              <a:spLocks noChangeShapeType="1"/>
            </p:cNvSpPr>
            <p:nvPr/>
          </p:nvSpPr>
          <p:spPr bwMode="auto">
            <a:xfrm>
              <a:off x="22724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Line 264"/>
            <p:cNvSpPr>
              <a:spLocks noChangeShapeType="1"/>
            </p:cNvSpPr>
            <p:nvPr/>
          </p:nvSpPr>
          <p:spPr bwMode="auto">
            <a:xfrm>
              <a:off x="22915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Line 265"/>
            <p:cNvSpPr>
              <a:spLocks noChangeShapeType="1"/>
            </p:cNvSpPr>
            <p:nvPr/>
          </p:nvSpPr>
          <p:spPr bwMode="auto">
            <a:xfrm>
              <a:off x="23105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Line 266"/>
            <p:cNvSpPr>
              <a:spLocks noChangeShapeType="1"/>
            </p:cNvSpPr>
            <p:nvPr/>
          </p:nvSpPr>
          <p:spPr bwMode="auto">
            <a:xfrm>
              <a:off x="232327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Line 267"/>
            <p:cNvSpPr>
              <a:spLocks noChangeShapeType="1"/>
            </p:cNvSpPr>
            <p:nvPr/>
          </p:nvSpPr>
          <p:spPr bwMode="auto">
            <a:xfrm>
              <a:off x="2342320" y="3606135"/>
              <a:ext cx="0" cy="127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Line 268"/>
            <p:cNvSpPr>
              <a:spLocks noChangeShapeType="1"/>
            </p:cNvSpPr>
            <p:nvPr/>
          </p:nvSpPr>
          <p:spPr bwMode="auto">
            <a:xfrm>
              <a:off x="2348670" y="3606135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Line 271"/>
            <p:cNvSpPr>
              <a:spLocks noChangeShapeType="1"/>
            </p:cNvSpPr>
            <p:nvPr/>
          </p:nvSpPr>
          <p:spPr bwMode="auto">
            <a:xfrm>
              <a:off x="1294570" y="3606135"/>
              <a:ext cx="106045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713" name="Picture 273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5" t="602" r="4048"/>
            <a:stretch/>
          </p:blipFill>
          <p:spPr bwMode="auto">
            <a:xfrm>
              <a:off x="1303504" y="2554854"/>
              <a:ext cx="1047985" cy="10477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14" name="Straight Arrow Connector 608"/>
          <p:cNvCxnSpPr>
            <a:cxnSpLocks noChangeShapeType="1"/>
          </p:cNvCxnSpPr>
          <p:nvPr/>
        </p:nvCxnSpPr>
        <p:spPr bwMode="auto">
          <a:xfrm>
            <a:off x="1353300" y="3773057"/>
            <a:ext cx="914400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5" name="TextBox 615"/>
          <p:cNvSpPr txBox="1">
            <a:spLocks noChangeArrowheads="1"/>
          </p:cNvSpPr>
          <p:nvPr/>
        </p:nvSpPr>
        <p:spPr bwMode="auto">
          <a:xfrm>
            <a:off x="1352407" y="3774645"/>
            <a:ext cx="63511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MHCII </a:t>
            </a:r>
          </a:p>
        </p:txBody>
      </p:sp>
      <p:grpSp>
        <p:nvGrpSpPr>
          <p:cNvPr id="716" name="Group 715"/>
          <p:cNvGrpSpPr>
            <a:grpSpLocks noChangeAspect="1"/>
          </p:cNvGrpSpPr>
          <p:nvPr/>
        </p:nvGrpSpPr>
        <p:grpSpPr>
          <a:xfrm>
            <a:off x="113818" y="4005075"/>
            <a:ext cx="1040137" cy="1082745"/>
            <a:chOff x="4149488" y="2239963"/>
            <a:chExt cx="2175112" cy="2171700"/>
          </a:xfrm>
        </p:grpSpPr>
        <p:sp>
          <p:nvSpPr>
            <p:cNvPr id="717" name="Line 11"/>
            <p:cNvSpPr>
              <a:spLocks noChangeShapeType="1"/>
            </p:cNvSpPr>
            <p:nvPr/>
          </p:nvSpPr>
          <p:spPr bwMode="auto">
            <a:xfrm flipH="1">
              <a:off x="4174888" y="42592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Line 12"/>
            <p:cNvSpPr>
              <a:spLocks noChangeShapeType="1"/>
            </p:cNvSpPr>
            <p:nvPr/>
          </p:nvSpPr>
          <p:spPr bwMode="auto">
            <a:xfrm flipH="1">
              <a:off x="4174888" y="43481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Line 13"/>
            <p:cNvSpPr>
              <a:spLocks noChangeShapeType="1"/>
            </p:cNvSpPr>
            <p:nvPr/>
          </p:nvSpPr>
          <p:spPr bwMode="auto">
            <a:xfrm flipH="1">
              <a:off x="4149488" y="4348163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Line 26"/>
            <p:cNvSpPr>
              <a:spLocks noChangeShapeType="1"/>
            </p:cNvSpPr>
            <p:nvPr/>
          </p:nvSpPr>
          <p:spPr bwMode="auto">
            <a:xfrm flipH="1">
              <a:off x="4174888" y="42592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Line 27"/>
            <p:cNvSpPr>
              <a:spLocks noChangeShapeType="1"/>
            </p:cNvSpPr>
            <p:nvPr/>
          </p:nvSpPr>
          <p:spPr bwMode="auto">
            <a:xfrm flipH="1">
              <a:off x="4174888" y="41703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Line 28"/>
            <p:cNvSpPr>
              <a:spLocks noChangeShapeType="1"/>
            </p:cNvSpPr>
            <p:nvPr/>
          </p:nvSpPr>
          <p:spPr bwMode="auto">
            <a:xfrm flipH="1">
              <a:off x="4174888" y="40814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Line 29"/>
            <p:cNvSpPr>
              <a:spLocks noChangeShapeType="1"/>
            </p:cNvSpPr>
            <p:nvPr/>
          </p:nvSpPr>
          <p:spPr bwMode="auto">
            <a:xfrm flipH="1">
              <a:off x="4174888" y="39925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Line 30"/>
            <p:cNvSpPr>
              <a:spLocks noChangeShapeType="1"/>
            </p:cNvSpPr>
            <p:nvPr/>
          </p:nvSpPr>
          <p:spPr bwMode="auto">
            <a:xfrm flipH="1">
              <a:off x="4149488" y="3929063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Line 53"/>
            <p:cNvSpPr>
              <a:spLocks noChangeShapeType="1"/>
            </p:cNvSpPr>
            <p:nvPr/>
          </p:nvSpPr>
          <p:spPr bwMode="auto">
            <a:xfrm flipH="1">
              <a:off x="4174888" y="38401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Line 54"/>
            <p:cNvSpPr>
              <a:spLocks noChangeShapeType="1"/>
            </p:cNvSpPr>
            <p:nvPr/>
          </p:nvSpPr>
          <p:spPr bwMode="auto">
            <a:xfrm flipH="1">
              <a:off x="4174888" y="37512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Line 55"/>
            <p:cNvSpPr>
              <a:spLocks noChangeShapeType="1"/>
            </p:cNvSpPr>
            <p:nvPr/>
          </p:nvSpPr>
          <p:spPr bwMode="auto">
            <a:xfrm flipH="1">
              <a:off x="4174888" y="36623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Line 56"/>
            <p:cNvSpPr>
              <a:spLocks noChangeShapeType="1"/>
            </p:cNvSpPr>
            <p:nvPr/>
          </p:nvSpPr>
          <p:spPr bwMode="auto">
            <a:xfrm flipH="1">
              <a:off x="4174888" y="35734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Line 57"/>
            <p:cNvSpPr>
              <a:spLocks noChangeShapeType="1"/>
            </p:cNvSpPr>
            <p:nvPr/>
          </p:nvSpPr>
          <p:spPr bwMode="auto">
            <a:xfrm flipH="1">
              <a:off x="4149488" y="3509963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Line 85"/>
            <p:cNvSpPr>
              <a:spLocks noChangeShapeType="1"/>
            </p:cNvSpPr>
            <p:nvPr/>
          </p:nvSpPr>
          <p:spPr bwMode="auto">
            <a:xfrm flipH="1">
              <a:off x="4174888" y="34210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Line 86"/>
            <p:cNvSpPr>
              <a:spLocks noChangeShapeType="1"/>
            </p:cNvSpPr>
            <p:nvPr/>
          </p:nvSpPr>
          <p:spPr bwMode="auto">
            <a:xfrm flipH="1">
              <a:off x="4174888" y="33321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Line 87"/>
            <p:cNvSpPr>
              <a:spLocks noChangeShapeType="1"/>
            </p:cNvSpPr>
            <p:nvPr/>
          </p:nvSpPr>
          <p:spPr bwMode="auto">
            <a:xfrm flipH="1">
              <a:off x="4174888" y="32432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Line 88"/>
            <p:cNvSpPr>
              <a:spLocks noChangeShapeType="1"/>
            </p:cNvSpPr>
            <p:nvPr/>
          </p:nvSpPr>
          <p:spPr bwMode="auto">
            <a:xfrm flipH="1">
              <a:off x="4174888" y="31543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Line 89"/>
            <p:cNvSpPr>
              <a:spLocks noChangeShapeType="1"/>
            </p:cNvSpPr>
            <p:nvPr/>
          </p:nvSpPr>
          <p:spPr bwMode="auto">
            <a:xfrm flipH="1">
              <a:off x="4149488" y="3090863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Line 120"/>
            <p:cNvSpPr>
              <a:spLocks noChangeShapeType="1"/>
            </p:cNvSpPr>
            <p:nvPr/>
          </p:nvSpPr>
          <p:spPr bwMode="auto">
            <a:xfrm flipH="1">
              <a:off x="4174888" y="30019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Line 121"/>
            <p:cNvSpPr>
              <a:spLocks noChangeShapeType="1"/>
            </p:cNvSpPr>
            <p:nvPr/>
          </p:nvSpPr>
          <p:spPr bwMode="auto">
            <a:xfrm flipH="1">
              <a:off x="4174888" y="29130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Line 122"/>
            <p:cNvSpPr>
              <a:spLocks noChangeShapeType="1"/>
            </p:cNvSpPr>
            <p:nvPr/>
          </p:nvSpPr>
          <p:spPr bwMode="auto">
            <a:xfrm flipH="1">
              <a:off x="4174888" y="28241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Line 123"/>
            <p:cNvSpPr>
              <a:spLocks noChangeShapeType="1"/>
            </p:cNvSpPr>
            <p:nvPr/>
          </p:nvSpPr>
          <p:spPr bwMode="auto">
            <a:xfrm flipH="1">
              <a:off x="4174888" y="27352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Line 124"/>
            <p:cNvSpPr>
              <a:spLocks noChangeShapeType="1"/>
            </p:cNvSpPr>
            <p:nvPr/>
          </p:nvSpPr>
          <p:spPr bwMode="auto">
            <a:xfrm flipH="1">
              <a:off x="4149488" y="2671763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Line 154"/>
            <p:cNvSpPr>
              <a:spLocks noChangeShapeType="1"/>
            </p:cNvSpPr>
            <p:nvPr/>
          </p:nvSpPr>
          <p:spPr bwMode="auto">
            <a:xfrm flipH="1">
              <a:off x="4174888" y="25828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Line 155"/>
            <p:cNvSpPr>
              <a:spLocks noChangeShapeType="1"/>
            </p:cNvSpPr>
            <p:nvPr/>
          </p:nvSpPr>
          <p:spPr bwMode="auto">
            <a:xfrm flipH="1">
              <a:off x="4174888" y="24939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Line 156"/>
            <p:cNvSpPr>
              <a:spLocks noChangeShapeType="1"/>
            </p:cNvSpPr>
            <p:nvPr/>
          </p:nvSpPr>
          <p:spPr bwMode="auto">
            <a:xfrm flipH="1">
              <a:off x="4174888" y="24050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Line 157"/>
            <p:cNvSpPr>
              <a:spLocks noChangeShapeType="1"/>
            </p:cNvSpPr>
            <p:nvPr/>
          </p:nvSpPr>
          <p:spPr bwMode="auto">
            <a:xfrm flipH="1">
              <a:off x="4174888" y="2316163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Line 158"/>
            <p:cNvSpPr>
              <a:spLocks noChangeShapeType="1"/>
            </p:cNvSpPr>
            <p:nvPr/>
          </p:nvSpPr>
          <p:spPr bwMode="auto">
            <a:xfrm flipH="1">
              <a:off x="4149488" y="2252663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Line 192"/>
            <p:cNvSpPr>
              <a:spLocks noChangeShapeType="1"/>
            </p:cNvSpPr>
            <p:nvPr/>
          </p:nvSpPr>
          <p:spPr bwMode="auto">
            <a:xfrm flipV="1">
              <a:off x="4200288" y="2239963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Line 242"/>
            <p:cNvSpPr>
              <a:spLocks noChangeShapeType="1"/>
            </p:cNvSpPr>
            <p:nvPr/>
          </p:nvSpPr>
          <p:spPr bwMode="auto">
            <a:xfrm>
              <a:off x="4200288" y="2239963"/>
              <a:ext cx="21209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Line 243"/>
            <p:cNvSpPr>
              <a:spLocks noChangeShapeType="1"/>
            </p:cNvSpPr>
            <p:nvPr/>
          </p:nvSpPr>
          <p:spPr bwMode="auto">
            <a:xfrm flipV="1">
              <a:off x="6321188" y="2239963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Line 244"/>
            <p:cNvSpPr>
              <a:spLocks noChangeShapeType="1"/>
            </p:cNvSpPr>
            <p:nvPr/>
          </p:nvSpPr>
          <p:spPr bwMode="auto">
            <a:xfrm>
              <a:off x="4212988" y="4360863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Line 247"/>
            <p:cNvSpPr>
              <a:spLocks noChangeShapeType="1"/>
            </p:cNvSpPr>
            <p:nvPr/>
          </p:nvSpPr>
          <p:spPr bwMode="auto">
            <a:xfrm>
              <a:off x="43653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Line 248"/>
            <p:cNvSpPr>
              <a:spLocks noChangeShapeType="1"/>
            </p:cNvSpPr>
            <p:nvPr/>
          </p:nvSpPr>
          <p:spPr bwMode="auto">
            <a:xfrm>
              <a:off x="44542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Line 249"/>
            <p:cNvSpPr>
              <a:spLocks noChangeShapeType="1"/>
            </p:cNvSpPr>
            <p:nvPr/>
          </p:nvSpPr>
          <p:spPr bwMode="auto">
            <a:xfrm>
              <a:off x="45177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Line 250"/>
            <p:cNvSpPr>
              <a:spLocks noChangeShapeType="1"/>
            </p:cNvSpPr>
            <p:nvPr/>
          </p:nvSpPr>
          <p:spPr bwMode="auto">
            <a:xfrm>
              <a:off x="45685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Line 251"/>
            <p:cNvSpPr>
              <a:spLocks noChangeShapeType="1"/>
            </p:cNvSpPr>
            <p:nvPr/>
          </p:nvSpPr>
          <p:spPr bwMode="auto">
            <a:xfrm>
              <a:off x="46066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Line 252"/>
            <p:cNvSpPr>
              <a:spLocks noChangeShapeType="1"/>
            </p:cNvSpPr>
            <p:nvPr/>
          </p:nvSpPr>
          <p:spPr bwMode="auto">
            <a:xfrm>
              <a:off x="46447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Line 253"/>
            <p:cNvSpPr>
              <a:spLocks noChangeShapeType="1"/>
            </p:cNvSpPr>
            <p:nvPr/>
          </p:nvSpPr>
          <p:spPr bwMode="auto">
            <a:xfrm>
              <a:off x="46828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Line 254"/>
            <p:cNvSpPr>
              <a:spLocks noChangeShapeType="1"/>
            </p:cNvSpPr>
            <p:nvPr/>
          </p:nvSpPr>
          <p:spPr bwMode="auto">
            <a:xfrm>
              <a:off x="47082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Line 255"/>
            <p:cNvSpPr>
              <a:spLocks noChangeShapeType="1"/>
            </p:cNvSpPr>
            <p:nvPr/>
          </p:nvSpPr>
          <p:spPr bwMode="auto">
            <a:xfrm>
              <a:off x="4733688" y="4360863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Line 258"/>
            <p:cNvSpPr>
              <a:spLocks noChangeShapeType="1"/>
            </p:cNvSpPr>
            <p:nvPr/>
          </p:nvSpPr>
          <p:spPr bwMode="auto">
            <a:xfrm>
              <a:off x="48860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Line 259"/>
            <p:cNvSpPr>
              <a:spLocks noChangeShapeType="1"/>
            </p:cNvSpPr>
            <p:nvPr/>
          </p:nvSpPr>
          <p:spPr bwMode="auto">
            <a:xfrm>
              <a:off x="49749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Line 260"/>
            <p:cNvSpPr>
              <a:spLocks noChangeShapeType="1"/>
            </p:cNvSpPr>
            <p:nvPr/>
          </p:nvSpPr>
          <p:spPr bwMode="auto">
            <a:xfrm>
              <a:off x="50384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Line 261"/>
            <p:cNvSpPr>
              <a:spLocks noChangeShapeType="1"/>
            </p:cNvSpPr>
            <p:nvPr/>
          </p:nvSpPr>
          <p:spPr bwMode="auto">
            <a:xfrm>
              <a:off x="50892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Line 262"/>
            <p:cNvSpPr>
              <a:spLocks noChangeShapeType="1"/>
            </p:cNvSpPr>
            <p:nvPr/>
          </p:nvSpPr>
          <p:spPr bwMode="auto">
            <a:xfrm>
              <a:off x="51273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Line 263"/>
            <p:cNvSpPr>
              <a:spLocks noChangeShapeType="1"/>
            </p:cNvSpPr>
            <p:nvPr/>
          </p:nvSpPr>
          <p:spPr bwMode="auto">
            <a:xfrm>
              <a:off x="51654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Line 264"/>
            <p:cNvSpPr>
              <a:spLocks noChangeShapeType="1"/>
            </p:cNvSpPr>
            <p:nvPr/>
          </p:nvSpPr>
          <p:spPr bwMode="auto">
            <a:xfrm>
              <a:off x="52035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Line 265"/>
            <p:cNvSpPr>
              <a:spLocks noChangeShapeType="1"/>
            </p:cNvSpPr>
            <p:nvPr/>
          </p:nvSpPr>
          <p:spPr bwMode="auto">
            <a:xfrm>
              <a:off x="52289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Line 266"/>
            <p:cNvSpPr>
              <a:spLocks noChangeShapeType="1"/>
            </p:cNvSpPr>
            <p:nvPr/>
          </p:nvSpPr>
          <p:spPr bwMode="auto">
            <a:xfrm>
              <a:off x="5254388" y="4360863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Line 269"/>
            <p:cNvSpPr>
              <a:spLocks noChangeShapeType="1"/>
            </p:cNvSpPr>
            <p:nvPr/>
          </p:nvSpPr>
          <p:spPr bwMode="auto">
            <a:xfrm>
              <a:off x="54067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Line 270"/>
            <p:cNvSpPr>
              <a:spLocks noChangeShapeType="1"/>
            </p:cNvSpPr>
            <p:nvPr/>
          </p:nvSpPr>
          <p:spPr bwMode="auto">
            <a:xfrm>
              <a:off x="54956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Line 271"/>
            <p:cNvSpPr>
              <a:spLocks noChangeShapeType="1"/>
            </p:cNvSpPr>
            <p:nvPr/>
          </p:nvSpPr>
          <p:spPr bwMode="auto">
            <a:xfrm>
              <a:off x="55591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Line 272"/>
            <p:cNvSpPr>
              <a:spLocks noChangeShapeType="1"/>
            </p:cNvSpPr>
            <p:nvPr/>
          </p:nvSpPr>
          <p:spPr bwMode="auto">
            <a:xfrm>
              <a:off x="56099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Line 273"/>
            <p:cNvSpPr>
              <a:spLocks noChangeShapeType="1"/>
            </p:cNvSpPr>
            <p:nvPr/>
          </p:nvSpPr>
          <p:spPr bwMode="auto">
            <a:xfrm>
              <a:off x="56480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Line 274"/>
            <p:cNvSpPr>
              <a:spLocks noChangeShapeType="1"/>
            </p:cNvSpPr>
            <p:nvPr/>
          </p:nvSpPr>
          <p:spPr bwMode="auto">
            <a:xfrm>
              <a:off x="56861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Line 275"/>
            <p:cNvSpPr>
              <a:spLocks noChangeShapeType="1"/>
            </p:cNvSpPr>
            <p:nvPr/>
          </p:nvSpPr>
          <p:spPr bwMode="auto">
            <a:xfrm>
              <a:off x="57242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Line 276"/>
            <p:cNvSpPr>
              <a:spLocks noChangeShapeType="1"/>
            </p:cNvSpPr>
            <p:nvPr/>
          </p:nvSpPr>
          <p:spPr bwMode="auto">
            <a:xfrm>
              <a:off x="57496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Line 277"/>
            <p:cNvSpPr>
              <a:spLocks noChangeShapeType="1"/>
            </p:cNvSpPr>
            <p:nvPr/>
          </p:nvSpPr>
          <p:spPr bwMode="auto">
            <a:xfrm>
              <a:off x="5787788" y="4360863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Line 280"/>
            <p:cNvSpPr>
              <a:spLocks noChangeShapeType="1"/>
            </p:cNvSpPr>
            <p:nvPr/>
          </p:nvSpPr>
          <p:spPr bwMode="auto">
            <a:xfrm>
              <a:off x="59401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Line 281"/>
            <p:cNvSpPr>
              <a:spLocks noChangeShapeType="1"/>
            </p:cNvSpPr>
            <p:nvPr/>
          </p:nvSpPr>
          <p:spPr bwMode="auto">
            <a:xfrm>
              <a:off x="60417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Line 282"/>
            <p:cNvSpPr>
              <a:spLocks noChangeShapeType="1"/>
            </p:cNvSpPr>
            <p:nvPr/>
          </p:nvSpPr>
          <p:spPr bwMode="auto">
            <a:xfrm>
              <a:off x="61052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Line 283"/>
            <p:cNvSpPr>
              <a:spLocks noChangeShapeType="1"/>
            </p:cNvSpPr>
            <p:nvPr/>
          </p:nvSpPr>
          <p:spPr bwMode="auto">
            <a:xfrm>
              <a:off x="61560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Line 284"/>
            <p:cNvSpPr>
              <a:spLocks noChangeShapeType="1"/>
            </p:cNvSpPr>
            <p:nvPr/>
          </p:nvSpPr>
          <p:spPr bwMode="auto">
            <a:xfrm>
              <a:off x="61941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Line 285"/>
            <p:cNvSpPr>
              <a:spLocks noChangeShapeType="1"/>
            </p:cNvSpPr>
            <p:nvPr/>
          </p:nvSpPr>
          <p:spPr bwMode="auto">
            <a:xfrm>
              <a:off x="62322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Line 286"/>
            <p:cNvSpPr>
              <a:spLocks noChangeShapeType="1"/>
            </p:cNvSpPr>
            <p:nvPr/>
          </p:nvSpPr>
          <p:spPr bwMode="auto">
            <a:xfrm>
              <a:off x="62576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Line 287"/>
            <p:cNvSpPr>
              <a:spLocks noChangeShapeType="1"/>
            </p:cNvSpPr>
            <p:nvPr/>
          </p:nvSpPr>
          <p:spPr bwMode="auto">
            <a:xfrm>
              <a:off x="6295788" y="4360863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Line 288"/>
            <p:cNvSpPr>
              <a:spLocks noChangeShapeType="1"/>
            </p:cNvSpPr>
            <p:nvPr/>
          </p:nvSpPr>
          <p:spPr bwMode="auto">
            <a:xfrm>
              <a:off x="6308488" y="4360863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Line 291"/>
            <p:cNvSpPr>
              <a:spLocks noChangeShapeType="1"/>
            </p:cNvSpPr>
            <p:nvPr/>
          </p:nvSpPr>
          <p:spPr bwMode="auto">
            <a:xfrm>
              <a:off x="4200288" y="4360863"/>
              <a:ext cx="21209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786" name="Picture 293"/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3" r="4047"/>
            <a:stretch/>
          </p:blipFill>
          <p:spPr bwMode="auto">
            <a:xfrm>
              <a:off x="4212988" y="2252663"/>
              <a:ext cx="2111612" cy="2108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87" name="Straight Arrow Connector 608"/>
          <p:cNvCxnSpPr>
            <a:cxnSpLocks noChangeShapeType="1"/>
          </p:cNvCxnSpPr>
          <p:nvPr/>
        </p:nvCxnSpPr>
        <p:spPr bwMode="auto">
          <a:xfrm>
            <a:off x="163355" y="5286551"/>
            <a:ext cx="914400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88" name="TextBox 615"/>
          <p:cNvSpPr txBox="1">
            <a:spLocks noChangeArrowheads="1"/>
          </p:cNvSpPr>
          <p:nvPr/>
        </p:nvSpPr>
        <p:spPr bwMode="auto">
          <a:xfrm>
            <a:off x="208492" y="5345130"/>
            <a:ext cx="67678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CXCR4 </a:t>
            </a:r>
          </a:p>
        </p:txBody>
      </p:sp>
      <p:grpSp>
        <p:nvGrpSpPr>
          <p:cNvPr id="789" name="Group 788"/>
          <p:cNvGrpSpPr>
            <a:grpSpLocks noChangeAspect="1"/>
          </p:cNvGrpSpPr>
          <p:nvPr/>
        </p:nvGrpSpPr>
        <p:grpSpPr>
          <a:xfrm>
            <a:off x="1269170" y="4005075"/>
            <a:ext cx="1087120" cy="1085850"/>
            <a:chOff x="5511800" y="3124200"/>
            <a:chExt cx="2174240" cy="2171700"/>
          </a:xfrm>
        </p:grpSpPr>
        <p:sp>
          <p:nvSpPr>
            <p:cNvPr id="790" name="Line 88"/>
            <p:cNvSpPr>
              <a:spLocks noChangeShapeType="1"/>
            </p:cNvSpPr>
            <p:nvPr/>
          </p:nvSpPr>
          <p:spPr bwMode="auto">
            <a:xfrm flipH="1">
              <a:off x="5537200" y="51435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Line 89"/>
            <p:cNvSpPr>
              <a:spLocks noChangeShapeType="1"/>
            </p:cNvSpPr>
            <p:nvPr/>
          </p:nvSpPr>
          <p:spPr bwMode="auto">
            <a:xfrm flipH="1">
              <a:off x="5537200" y="5232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Line 90"/>
            <p:cNvSpPr>
              <a:spLocks noChangeShapeType="1"/>
            </p:cNvSpPr>
            <p:nvPr/>
          </p:nvSpPr>
          <p:spPr bwMode="auto">
            <a:xfrm flipH="1">
              <a:off x="5511800" y="52324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Line 103"/>
            <p:cNvSpPr>
              <a:spLocks noChangeShapeType="1"/>
            </p:cNvSpPr>
            <p:nvPr/>
          </p:nvSpPr>
          <p:spPr bwMode="auto">
            <a:xfrm flipH="1">
              <a:off x="5537200" y="51435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Line 104"/>
            <p:cNvSpPr>
              <a:spLocks noChangeShapeType="1"/>
            </p:cNvSpPr>
            <p:nvPr/>
          </p:nvSpPr>
          <p:spPr bwMode="auto">
            <a:xfrm flipH="1">
              <a:off x="5537200" y="50546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Line 105"/>
            <p:cNvSpPr>
              <a:spLocks noChangeShapeType="1"/>
            </p:cNvSpPr>
            <p:nvPr/>
          </p:nvSpPr>
          <p:spPr bwMode="auto">
            <a:xfrm flipH="1">
              <a:off x="5537200" y="49657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Line 106"/>
            <p:cNvSpPr>
              <a:spLocks noChangeShapeType="1"/>
            </p:cNvSpPr>
            <p:nvPr/>
          </p:nvSpPr>
          <p:spPr bwMode="auto">
            <a:xfrm flipH="1">
              <a:off x="5537200" y="48768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Line 107"/>
            <p:cNvSpPr>
              <a:spLocks noChangeShapeType="1"/>
            </p:cNvSpPr>
            <p:nvPr/>
          </p:nvSpPr>
          <p:spPr bwMode="auto">
            <a:xfrm flipH="1">
              <a:off x="5511800" y="48133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Line 140"/>
            <p:cNvSpPr>
              <a:spLocks noChangeShapeType="1"/>
            </p:cNvSpPr>
            <p:nvPr/>
          </p:nvSpPr>
          <p:spPr bwMode="auto">
            <a:xfrm flipH="1">
              <a:off x="5537200" y="4724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Line 141"/>
            <p:cNvSpPr>
              <a:spLocks noChangeShapeType="1"/>
            </p:cNvSpPr>
            <p:nvPr/>
          </p:nvSpPr>
          <p:spPr bwMode="auto">
            <a:xfrm flipH="1">
              <a:off x="5537200" y="46355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Line 142"/>
            <p:cNvSpPr>
              <a:spLocks noChangeShapeType="1"/>
            </p:cNvSpPr>
            <p:nvPr/>
          </p:nvSpPr>
          <p:spPr bwMode="auto">
            <a:xfrm flipH="1">
              <a:off x="5537200" y="45466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Line 143"/>
            <p:cNvSpPr>
              <a:spLocks noChangeShapeType="1"/>
            </p:cNvSpPr>
            <p:nvPr/>
          </p:nvSpPr>
          <p:spPr bwMode="auto">
            <a:xfrm flipH="1">
              <a:off x="5537200" y="44577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Line 144"/>
            <p:cNvSpPr>
              <a:spLocks noChangeShapeType="1"/>
            </p:cNvSpPr>
            <p:nvPr/>
          </p:nvSpPr>
          <p:spPr bwMode="auto">
            <a:xfrm flipH="1">
              <a:off x="5511800" y="43942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Line 178"/>
            <p:cNvSpPr>
              <a:spLocks noChangeShapeType="1"/>
            </p:cNvSpPr>
            <p:nvPr/>
          </p:nvSpPr>
          <p:spPr bwMode="auto">
            <a:xfrm flipH="1">
              <a:off x="5537200" y="43053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Line 179"/>
            <p:cNvSpPr>
              <a:spLocks noChangeShapeType="1"/>
            </p:cNvSpPr>
            <p:nvPr/>
          </p:nvSpPr>
          <p:spPr bwMode="auto">
            <a:xfrm flipH="1">
              <a:off x="5537200" y="4216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Line 180"/>
            <p:cNvSpPr>
              <a:spLocks noChangeShapeType="1"/>
            </p:cNvSpPr>
            <p:nvPr/>
          </p:nvSpPr>
          <p:spPr bwMode="auto">
            <a:xfrm flipH="1">
              <a:off x="5537200" y="41275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Line 181"/>
            <p:cNvSpPr>
              <a:spLocks noChangeShapeType="1"/>
            </p:cNvSpPr>
            <p:nvPr/>
          </p:nvSpPr>
          <p:spPr bwMode="auto">
            <a:xfrm flipH="1">
              <a:off x="5537200" y="40386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Line 182"/>
            <p:cNvSpPr>
              <a:spLocks noChangeShapeType="1"/>
            </p:cNvSpPr>
            <p:nvPr/>
          </p:nvSpPr>
          <p:spPr bwMode="auto">
            <a:xfrm flipH="1">
              <a:off x="5511800" y="39751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Line 217"/>
            <p:cNvSpPr>
              <a:spLocks noChangeShapeType="1"/>
            </p:cNvSpPr>
            <p:nvPr/>
          </p:nvSpPr>
          <p:spPr bwMode="auto">
            <a:xfrm flipH="1">
              <a:off x="5537200" y="38862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Line 218"/>
            <p:cNvSpPr>
              <a:spLocks noChangeShapeType="1"/>
            </p:cNvSpPr>
            <p:nvPr/>
          </p:nvSpPr>
          <p:spPr bwMode="auto">
            <a:xfrm flipH="1">
              <a:off x="5537200" y="37973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Line 219"/>
            <p:cNvSpPr>
              <a:spLocks noChangeShapeType="1"/>
            </p:cNvSpPr>
            <p:nvPr/>
          </p:nvSpPr>
          <p:spPr bwMode="auto">
            <a:xfrm flipH="1">
              <a:off x="5537200" y="3708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Line 220"/>
            <p:cNvSpPr>
              <a:spLocks noChangeShapeType="1"/>
            </p:cNvSpPr>
            <p:nvPr/>
          </p:nvSpPr>
          <p:spPr bwMode="auto">
            <a:xfrm flipH="1">
              <a:off x="5537200" y="36195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Line 221"/>
            <p:cNvSpPr>
              <a:spLocks noChangeShapeType="1"/>
            </p:cNvSpPr>
            <p:nvPr/>
          </p:nvSpPr>
          <p:spPr bwMode="auto">
            <a:xfrm flipH="1">
              <a:off x="5511800" y="35560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Line 257"/>
            <p:cNvSpPr>
              <a:spLocks noChangeShapeType="1"/>
            </p:cNvSpPr>
            <p:nvPr/>
          </p:nvSpPr>
          <p:spPr bwMode="auto">
            <a:xfrm flipH="1">
              <a:off x="5537200" y="34671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Line 258"/>
            <p:cNvSpPr>
              <a:spLocks noChangeShapeType="1"/>
            </p:cNvSpPr>
            <p:nvPr/>
          </p:nvSpPr>
          <p:spPr bwMode="auto">
            <a:xfrm flipH="1">
              <a:off x="5537200" y="33782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Line 259"/>
            <p:cNvSpPr>
              <a:spLocks noChangeShapeType="1"/>
            </p:cNvSpPr>
            <p:nvPr/>
          </p:nvSpPr>
          <p:spPr bwMode="auto">
            <a:xfrm flipH="1">
              <a:off x="5537200" y="32893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Line 260"/>
            <p:cNvSpPr>
              <a:spLocks noChangeShapeType="1"/>
            </p:cNvSpPr>
            <p:nvPr/>
          </p:nvSpPr>
          <p:spPr bwMode="auto">
            <a:xfrm flipH="1">
              <a:off x="5537200" y="320040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Line 261"/>
            <p:cNvSpPr>
              <a:spLocks noChangeShapeType="1"/>
            </p:cNvSpPr>
            <p:nvPr/>
          </p:nvSpPr>
          <p:spPr bwMode="auto">
            <a:xfrm flipH="1">
              <a:off x="5511800" y="313690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Line 306"/>
            <p:cNvSpPr>
              <a:spLocks noChangeShapeType="1"/>
            </p:cNvSpPr>
            <p:nvPr/>
          </p:nvSpPr>
          <p:spPr bwMode="auto">
            <a:xfrm flipV="1">
              <a:off x="5562600" y="3124200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Line 355"/>
            <p:cNvSpPr>
              <a:spLocks noChangeShapeType="1"/>
            </p:cNvSpPr>
            <p:nvPr/>
          </p:nvSpPr>
          <p:spPr bwMode="auto">
            <a:xfrm>
              <a:off x="5562600" y="3124200"/>
              <a:ext cx="21209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Line 356"/>
            <p:cNvSpPr>
              <a:spLocks noChangeShapeType="1"/>
            </p:cNvSpPr>
            <p:nvPr/>
          </p:nvSpPr>
          <p:spPr bwMode="auto">
            <a:xfrm flipV="1">
              <a:off x="7683500" y="3124200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Line 357"/>
            <p:cNvSpPr>
              <a:spLocks noChangeShapeType="1"/>
            </p:cNvSpPr>
            <p:nvPr/>
          </p:nvSpPr>
          <p:spPr bwMode="auto">
            <a:xfrm>
              <a:off x="5575300" y="52451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Line 360"/>
            <p:cNvSpPr>
              <a:spLocks noChangeShapeType="1"/>
            </p:cNvSpPr>
            <p:nvPr/>
          </p:nvSpPr>
          <p:spPr bwMode="auto">
            <a:xfrm>
              <a:off x="57277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Line 361"/>
            <p:cNvSpPr>
              <a:spLocks noChangeShapeType="1"/>
            </p:cNvSpPr>
            <p:nvPr/>
          </p:nvSpPr>
          <p:spPr bwMode="auto">
            <a:xfrm>
              <a:off x="58166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Line 362"/>
            <p:cNvSpPr>
              <a:spLocks noChangeShapeType="1"/>
            </p:cNvSpPr>
            <p:nvPr/>
          </p:nvSpPr>
          <p:spPr bwMode="auto">
            <a:xfrm>
              <a:off x="58801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Line 363"/>
            <p:cNvSpPr>
              <a:spLocks noChangeShapeType="1"/>
            </p:cNvSpPr>
            <p:nvPr/>
          </p:nvSpPr>
          <p:spPr bwMode="auto">
            <a:xfrm>
              <a:off x="59309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Line 364"/>
            <p:cNvSpPr>
              <a:spLocks noChangeShapeType="1"/>
            </p:cNvSpPr>
            <p:nvPr/>
          </p:nvSpPr>
          <p:spPr bwMode="auto">
            <a:xfrm>
              <a:off x="59690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7" name="Line 365"/>
            <p:cNvSpPr>
              <a:spLocks noChangeShapeType="1"/>
            </p:cNvSpPr>
            <p:nvPr/>
          </p:nvSpPr>
          <p:spPr bwMode="auto">
            <a:xfrm>
              <a:off x="60071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Line 366"/>
            <p:cNvSpPr>
              <a:spLocks noChangeShapeType="1"/>
            </p:cNvSpPr>
            <p:nvPr/>
          </p:nvSpPr>
          <p:spPr bwMode="auto">
            <a:xfrm>
              <a:off x="60452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Line 367"/>
            <p:cNvSpPr>
              <a:spLocks noChangeShapeType="1"/>
            </p:cNvSpPr>
            <p:nvPr/>
          </p:nvSpPr>
          <p:spPr bwMode="auto">
            <a:xfrm>
              <a:off x="60706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0" name="Line 368"/>
            <p:cNvSpPr>
              <a:spLocks noChangeShapeType="1"/>
            </p:cNvSpPr>
            <p:nvPr/>
          </p:nvSpPr>
          <p:spPr bwMode="auto">
            <a:xfrm>
              <a:off x="6096000" y="52451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1" name="Line 371"/>
            <p:cNvSpPr>
              <a:spLocks noChangeShapeType="1"/>
            </p:cNvSpPr>
            <p:nvPr/>
          </p:nvSpPr>
          <p:spPr bwMode="auto">
            <a:xfrm>
              <a:off x="62484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2" name="Line 372"/>
            <p:cNvSpPr>
              <a:spLocks noChangeShapeType="1"/>
            </p:cNvSpPr>
            <p:nvPr/>
          </p:nvSpPr>
          <p:spPr bwMode="auto">
            <a:xfrm>
              <a:off x="63373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3" name="Line 373"/>
            <p:cNvSpPr>
              <a:spLocks noChangeShapeType="1"/>
            </p:cNvSpPr>
            <p:nvPr/>
          </p:nvSpPr>
          <p:spPr bwMode="auto">
            <a:xfrm>
              <a:off x="64008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4" name="Line 374"/>
            <p:cNvSpPr>
              <a:spLocks noChangeShapeType="1"/>
            </p:cNvSpPr>
            <p:nvPr/>
          </p:nvSpPr>
          <p:spPr bwMode="auto">
            <a:xfrm>
              <a:off x="64516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5" name="Line 375"/>
            <p:cNvSpPr>
              <a:spLocks noChangeShapeType="1"/>
            </p:cNvSpPr>
            <p:nvPr/>
          </p:nvSpPr>
          <p:spPr bwMode="auto">
            <a:xfrm>
              <a:off x="64897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6" name="Line 376"/>
            <p:cNvSpPr>
              <a:spLocks noChangeShapeType="1"/>
            </p:cNvSpPr>
            <p:nvPr/>
          </p:nvSpPr>
          <p:spPr bwMode="auto">
            <a:xfrm>
              <a:off x="65278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7" name="Line 377"/>
            <p:cNvSpPr>
              <a:spLocks noChangeShapeType="1"/>
            </p:cNvSpPr>
            <p:nvPr/>
          </p:nvSpPr>
          <p:spPr bwMode="auto">
            <a:xfrm>
              <a:off x="65659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8" name="Line 378"/>
            <p:cNvSpPr>
              <a:spLocks noChangeShapeType="1"/>
            </p:cNvSpPr>
            <p:nvPr/>
          </p:nvSpPr>
          <p:spPr bwMode="auto">
            <a:xfrm>
              <a:off x="65913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" name="Line 379"/>
            <p:cNvSpPr>
              <a:spLocks noChangeShapeType="1"/>
            </p:cNvSpPr>
            <p:nvPr/>
          </p:nvSpPr>
          <p:spPr bwMode="auto">
            <a:xfrm>
              <a:off x="6616700" y="52451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" name="Line 382"/>
            <p:cNvSpPr>
              <a:spLocks noChangeShapeType="1"/>
            </p:cNvSpPr>
            <p:nvPr/>
          </p:nvSpPr>
          <p:spPr bwMode="auto">
            <a:xfrm>
              <a:off x="67691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" name="Line 383"/>
            <p:cNvSpPr>
              <a:spLocks noChangeShapeType="1"/>
            </p:cNvSpPr>
            <p:nvPr/>
          </p:nvSpPr>
          <p:spPr bwMode="auto">
            <a:xfrm>
              <a:off x="68580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" name="Line 384"/>
            <p:cNvSpPr>
              <a:spLocks noChangeShapeType="1"/>
            </p:cNvSpPr>
            <p:nvPr/>
          </p:nvSpPr>
          <p:spPr bwMode="auto">
            <a:xfrm>
              <a:off x="69215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" name="Line 385"/>
            <p:cNvSpPr>
              <a:spLocks noChangeShapeType="1"/>
            </p:cNvSpPr>
            <p:nvPr/>
          </p:nvSpPr>
          <p:spPr bwMode="auto">
            <a:xfrm>
              <a:off x="69723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" name="Line 386"/>
            <p:cNvSpPr>
              <a:spLocks noChangeShapeType="1"/>
            </p:cNvSpPr>
            <p:nvPr/>
          </p:nvSpPr>
          <p:spPr bwMode="auto">
            <a:xfrm>
              <a:off x="70104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" name="Line 387"/>
            <p:cNvSpPr>
              <a:spLocks noChangeShapeType="1"/>
            </p:cNvSpPr>
            <p:nvPr/>
          </p:nvSpPr>
          <p:spPr bwMode="auto">
            <a:xfrm>
              <a:off x="70485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Line 388"/>
            <p:cNvSpPr>
              <a:spLocks noChangeShapeType="1"/>
            </p:cNvSpPr>
            <p:nvPr/>
          </p:nvSpPr>
          <p:spPr bwMode="auto">
            <a:xfrm>
              <a:off x="70866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7" name="Line 389"/>
            <p:cNvSpPr>
              <a:spLocks noChangeShapeType="1"/>
            </p:cNvSpPr>
            <p:nvPr/>
          </p:nvSpPr>
          <p:spPr bwMode="auto">
            <a:xfrm>
              <a:off x="71120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Line 390"/>
            <p:cNvSpPr>
              <a:spLocks noChangeShapeType="1"/>
            </p:cNvSpPr>
            <p:nvPr/>
          </p:nvSpPr>
          <p:spPr bwMode="auto">
            <a:xfrm>
              <a:off x="7150100" y="52451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Line 393"/>
            <p:cNvSpPr>
              <a:spLocks noChangeShapeType="1"/>
            </p:cNvSpPr>
            <p:nvPr/>
          </p:nvSpPr>
          <p:spPr bwMode="auto">
            <a:xfrm>
              <a:off x="73025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Line 394"/>
            <p:cNvSpPr>
              <a:spLocks noChangeShapeType="1"/>
            </p:cNvSpPr>
            <p:nvPr/>
          </p:nvSpPr>
          <p:spPr bwMode="auto">
            <a:xfrm>
              <a:off x="74041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Line 395"/>
            <p:cNvSpPr>
              <a:spLocks noChangeShapeType="1"/>
            </p:cNvSpPr>
            <p:nvPr/>
          </p:nvSpPr>
          <p:spPr bwMode="auto">
            <a:xfrm>
              <a:off x="74676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Line 396"/>
            <p:cNvSpPr>
              <a:spLocks noChangeShapeType="1"/>
            </p:cNvSpPr>
            <p:nvPr/>
          </p:nvSpPr>
          <p:spPr bwMode="auto">
            <a:xfrm>
              <a:off x="75184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Line 397"/>
            <p:cNvSpPr>
              <a:spLocks noChangeShapeType="1"/>
            </p:cNvSpPr>
            <p:nvPr/>
          </p:nvSpPr>
          <p:spPr bwMode="auto">
            <a:xfrm>
              <a:off x="75565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Line 398"/>
            <p:cNvSpPr>
              <a:spLocks noChangeShapeType="1"/>
            </p:cNvSpPr>
            <p:nvPr/>
          </p:nvSpPr>
          <p:spPr bwMode="auto">
            <a:xfrm>
              <a:off x="75946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Line 399"/>
            <p:cNvSpPr>
              <a:spLocks noChangeShapeType="1"/>
            </p:cNvSpPr>
            <p:nvPr/>
          </p:nvSpPr>
          <p:spPr bwMode="auto">
            <a:xfrm>
              <a:off x="76200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Line 400"/>
            <p:cNvSpPr>
              <a:spLocks noChangeShapeType="1"/>
            </p:cNvSpPr>
            <p:nvPr/>
          </p:nvSpPr>
          <p:spPr bwMode="auto">
            <a:xfrm>
              <a:off x="7658100" y="524510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Line 401"/>
            <p:cNvSpPr>
              <a:spLocks noChangeShapeType="1"/>
            </p:cNvSpPr>
            <p:nvPr/>
          </p:nvSpPr>
          <p:spPr bwMode="auto">
            <a:xfrm>
              <a:off x="7670800" y="524510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Line 404"/>
            <p:cNvSpPr>
              <a:spLocks noChangeShapeType="1"/>
            </p:cNvSpPr>
            <p:nvPr/>
          </p:nvSpPr>
          <p:spPr bwMode="auto">
            <a:xfrm>
              <a:off x="5562600" y="5245100"/>
              <a:ext cx="21209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859" name="Picture 406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5" r="4047"/>
            <a:stretch/>
          </p:blipFill>
          <p:spPr bwMode="auto">
            <a:xfrm>
              <a:off x="5577840" y="3136900"/>
              <a:ext cx="2108200" cy="2108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60" name="Straight Arrow Connector 608"/>
          <p:cNvCxnSpPr>
            <a:cxnSpLocks noChangeShapeType="1"/>
          </p:cNvCxnSpPr>
          <p:nvPr/>
        </p:nvCxnSpPr>
        <p:spPr bwMode="auto">
          <a:xfrm>
            <a:off x="1353300" y="5272440"/>
            <a:ext cx="914400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61" name="TextBox 615"/>
          <p:cNvSpPr txBox="1">
            <a:spLocks noChangeArrowheads="1"/>
          </p:cNvSpPr>
          <p:nvPr/>
        </p:nvSpPr>
        <p:spPr bwMode="auto">
          <a:xfrm>
            <a:off x="1391117" y="5318070"/>
            <a:ext cx="6286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CD124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507295" y="673060"/>
            <a:ext cx="1073150" cy="1085850"/>
            <a:chOff x="1507295" y="673060"/>
            <a:chExt cx="1073150" cy="1085850"/>
          </a:xfrm>
        </p:grpSpPr>
        <p:sp>
          <p:nvSpPr>
            <p:cNvPr id="1011" name="Line 331"/>
            <p:cNvSpPr>
              <a:spLocks noChangeShapeType="1"/>
            </p:cNvSpPr>
            <p:nvPr/>
          </p:nvSpPr>
          <p:spPr bwMode="auto">
            <a:xfrm flipH="1">
              <a:off x="1507295" y="1727160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Line 363"/>
            <p:cNvSpPr>
              <a:spLocks noChangeShapeType="1"/>
            </p:cNvSpPr>
            <p:nvPr/>
          </p:nvSpPr>
          <p:spPr bwMode="auto">
            <a:xfrm flipH="1">
              <a:off x="1519995" y="16509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Line 364"/>
            <p:cNvSpPr>
              <a:spLocks noChangeShapeType="1"/>
            </p:cNvSpPr>
            <p:nvPr/>
          </p:nvSpPr>
          <p:spPr bwMode="auto">
            <a:xfrm flipH="1">
              <a:off x="1519995" y="16065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Line 365"/>
            <p:cNvSpPr>
              <a:spLocks noChangeShapeType="1"/>
            </p:cNvSpPr>
            <p:nvPr/>
          </p:nvSpPr>
          <p:spPr bwMode="auto">
            <a:xfrm flipH="1">
              <a:off x="1519995" y="15747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Line 366"/>
            <p:cNvSpPr>
              <a:spLocks noChangeShapeType="1"/>
            </p:cNvSpPr>
            <p:nvPr/>
          </p:nvSpPr>
          <p:spPr bwMode="auto">
            <a:xfrm flipH="1">
              <a:off x="1519995" y="15493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Line 367"/>
            <p:cNvSpPr>
              <a:spLocks noChangeShapeType="1"/>
            </p:cNvSpPr>
            <p:nvPr/>
          </p:nvSpPr>
          <p:spPr bwMode="auto">
            <a:xfrm flipH="1">
              <a:off x="1519995" y="15303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Line 368"/>
            <p:cNvSpPr>
              <a:spLocks noChangeShapeType="1"/>
            </p:cNvSpPr>
            <p:nvPr/>
          </p:nvSpPr>
          <p:spPr bwMode="auto">
            <a:xfrm flipH="1">
              <a:off x="1519995" y="15112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Line 369"/>
            <p:cNvSpPr>
              <a:spLocks noChangeShapeType="1"/>
            </p:cNvSpPr>
            <p:nvPr/>
          </p:nvSpPr>
          <p:spPr bwMode="auto">
            <a:xfrm flipH="1">
              <a:off x="1519995" y="14922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Line 370"/>
            <p:cNvSpPr>
              <a:spLocks noChangeShapeType="1"/>
            </p:cNvSpPr>
            <p:nvPr/>
          </p:nvSpPr>
          <p:spPr bwMode="auto">
            <a:xfrm flipH="1">
              <a:off x="1519995" y="14795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Line 371"/>
            <p:cNvSpPr>
              <a:spLocks noChangeShapeType="1"/>
            </p:cNvSpPr>
            <p:nvPr/>
          </p:nvSpPr>
          <p:spPr bwMode="auto">
            <a:xfrm flipH="1">
              <a:off x="1507295" y="1466810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Line 398"/>
            <p:cNvSpPr>
              <a:spLocks noChangeShapeType="1"/>
            </p:cNvSpPr>
            <p:nvPr/>
          </p:nvSpPr>
          <p:spPr bwMode="auto">
            <a:xfrm flipH="1">
              <a:off x="1519995" y="13906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Line 399"/>
            <p:cNvSpPr>
              <a:spLocks noChangeShapeType="1"/>
            </p:cNvSpPr>
            <p:nvPr/>
          </p:nvSpPr>
          <p:spPr bwMode="auto">
            <a:xfrm flipH="1">
              <a:off x="1519995" y="13461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Line 400"/>
            <p:cNvSpPr>
              <a:spLocks noChangeShapeType="1"/>
            </p:cNvSpPr>
            <p:nvPr/>
          </p:nvSpPr>
          <p:spPr bwMode="auto">
            <a:xfrm flipH="1">
              <a:off x="1519995" y="13144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Line 401"/>
            <p:cNvSpPr>
              <a:spLocks noChangeShapeType="1"/>
            </p:cNvSpPr>
            <p:nvPr/>
          </p:nvSpPr>
          <p:spPr bwMode="auto">
            <a:xfrm flipH="1">
              <a:off x="1519995" y="12890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Line 402"/>
            <p:cNvSpPr>
              <a:spLocks noChangeShapeType="1"/>
            </p:cNvSpPr>
            <p:nvPr/>
          </p:nvSpPr>
          <p:spPr bwMode="auto">
            <a:xfrm flipH="1">
              <a:off x="1519995" y="12699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Line 403"/>
            <p:cNvSpPr>
              <a:spLocks noChangeShapeType="1"/>
            </p:cNvSpPr>
            <p:nvPr/>
          </p:nvSpPr>
          <p:spPr bwMode="auto">
            <a:xfrm flipH="1">
              <a:off x="1519995" y="12509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Line 404"/>
            <p:cNvSpPr>
              <a:spLocks noChangeShapeType="1"/>
            </p:cNvSpPr>
            <p:nvPr/>
          </p:nvSpPr>
          <p:spPr bwMode="auto">
            <a:xfrm flipH="1">
              <a:off x="1519995" y="12318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Line 405"/>
            <p:cNvSpPr>
              <a:spLocks noChangeShapeType="1"/>
            </p:cNvSpPr>
            <p:nvPr/>
          </p:nvSpPr>
          <p:spPr bwMode="auto">
            <a:xfrm flipH="1">
              <a:off x="1519995" y="12191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Line 406"/>
            <p:cNvSpPr>
              <a:spLocks noChangeShapeType="1"/>
            </p:cNvSpPr>
            <p:nvPr/>
          </p:nvSpPr>
          <p:spPr bwMode="auto">
            <a:xfrm flipH="1">
              <a:off x="1507295" y="1206460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Line 434"/>
            <p:cNvSpPr>
              <a:spLocks noChangeShapeType="1"/>
            </p:cNvSpPr>
            <p:nvPr/>
          </p:nvSpPr>
          <p:spPr bwMode="auto">
            <a:xfrm flipH="1">
              <a:off x="1519995" y="11302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Line 435"/>
            <p:cNvSpPr>
              <a:spLocks noChangeShapeType="1"/>
            </p:cNvSpPr>
            <p:nvPr/>
          </p:nvSpPr>
          <p:spPr bwMode="auto">
            <a:xfrm flipH="1">
              <a:off x="1519995" y="10858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Line 436"/>
            <p:cNvSpPr>
              <a:spLocks noChangeShapeType="1"/>
            </p:cNvSpPr>
            <p:nvPr/>
          </p:nvSpPr>
          <p:spPr bwMode="auto">
            <a:xfrm flipH="1">
              <a:off x="1519995" y="10540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Line 437"/>
            <p:cNvSpPr>
              <a:spLocks noChangeShapeType="1"/>
            </p:cNvSpPr>
            <p:nvPr/>
          </p:nvSpPr>
          <p:spPr bwMode="auto">
            <a:xfrm flipH="1">
              <a:off x="1519995" y="10286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Line 438"/>
            <p:cNvSpPr>
              <a:spLocks noChangeShapeType="1"/>
            </p:cNvSpPr>
            <p:nvPr/>
          </p:nvSpPr>
          <p:spPr bwMode="auto">
            <a:xfrm flipH="1">
              <a:off x="1519995" y="10096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Line 439"/>
            <p:cNvSpPr>
              <a:spLocks noChangeShapeType="1"/>
            </p:cNvSpPr>
            <p:nvPr/>
          </p:nvSpPr>
          <p:spPr bwMode="auto">
            <a:xfrm flipH="1">
              <a:off x="1519995" y="9905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Line 440"/>
            <p:cNvSpPr>
              <a:spLocks noChangeShapeType="1"/>
            </p:cNvSpPr>
            <p:nvPr/>
          </p:nvSpPr>
          <p:spPr bwMode="auto">
            <a:xfrm flipH="1">
              <a:off x="1519995" y="9715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Line 441"/>
            <p:cNvSpPr>
              <a:spLocks noChangeShapeType="1"/>
            </p:cNvSpPr>
            <p:nvPr/>
          </p:nvSpPr>
          <p:spPr bwMode="auto">
            <a:xfrm flipH="1">
              <a:off x="1519995" y="9588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Line 442"/>
            <p:cNvSpPr>
              <a:spLocks noChangeShapeType="1"/>
            </p:cNvSpPr>
            <p:nvPr/>
          </p:nvSpPr>
          <p:spPr bwMode="auto">
            <a:xfrm flipH="1">
              <a:off x="1507295" y="939760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Line 471"/>
            <p:cNvSpPr>
              <a:spLocks noChangeShapeType="1"/>
            </p:cNvSpPr>
            <p:nvPr/>
          </p:nvSpPr>
          <p:spPr bwMode="auto">
            <a:xfrm flipH="1">
              <a:off x="1519995" y="8635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Line 472"/>
            <p:cNvSpPr>
              <a:spLocks noChangeShapeType="1"/>
            </p:cNvSpPr>
            <p:nvPr/>
          </p:nvSpPr>
          <p:spPr bwMode="auto">
            <a:xfrm flipH="1">
              <a:off x="1519995" y="8127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Line 473"/>
            <p:cNvSpPr>
              <a:spLocks noChangeShapeType="1"/>
            </p:cNvSpPr>
            <p:nvPr/>
          </p:nvSpPr>
          <p:spPr bwMode="auto">
            <a:xfrm flipH="1">
              <a:off x="1519995" y="7810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Line 474"/>
            <p:cNvSpPr>
              <a:spLocks noChangeShapeType="1"/>
            </p:cNvSpPr>
            <p:nvPr/>
          </p:nvSpPr>
          <p:spPr bwMode="auto">
            <a:xfrm flipH="1">
              <a:off x="1519995" y="7556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Line 475"/>
            <p:cNvSpPr>
              <a:spLocks noChangeShapeType="1"/>
            </p:cNvSpPr>
            <p:nvPr/>
          </p:nvSpPr>
          <p:spPr bwMode="auto">
            <a:xfrm flipH="1">
              <a:off x="1519995" y="7365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Line 476"/>
            <p:cNvSpPr>
              <a:spLocks noChangeShapeType="1"/>
            </p:cNvSpPr>
            <p:nvPr/>
          </p:nvSpPr>
          <p:spPr bwMode="auto">
            <a:xfrm flipH="1">
              <a:off x="1519995" y="7175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Line 477"/>
            <p:cNvSpPr>
              <a:spLocks noChangeShapeType="1"/>
            </p:cNvSpPr>
            <p:nvPr/>
          </p:nvSpPr>
          <p:spPr bwMode="auto">
            <a:xfrm flipH="1">
              <a:off x="1519995" y="70481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Line 478"/>
            <p:cNvSpPr>
              <a:spLocks noChangeShapeType="1"/>
            </p:cNvSpPr>
            <p:nvPr/>
          </p:nvSpPr>
          <p:spPr bwMode="auto">
            <a:xfrm flipH="1">
              <a:off x="1519995" y="685760"/>
              <a:ext cx="1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Line 479"/>
            <p:cNvSpPr>
              <a:spLocks noChangeShapeType="1"/>
            </p:cNvSpPr>
            <p:nvPr/>
          </p:nvSpPr>
          <p:spPr bwMode="auto">
            <a:xfrm flipH="1">
              <a:off x="1507295" y="679410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Line 508"/>
            <p:cNvSpPr>
              <a:spLocks noChangeShapeType="1"/>
            </p:cNvSpPr>
            <p:nvPr/>
          </p:nvSpPr>
          <p:spPr bwMode="auto">
            <a:xfrm flipV="1">
              <a:off x="1532695" y="673060"/>
              <a:ext cx="0" cy="1060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Line 583"/>
            <p:cNvSpPr>
              <a:spLocks noChangeShapeType="1"/>
            </p:cNvSpPr>
            <p:nvPr/>
          </p:nvSpPr>
          <p:spPr bwMode="auto">
            <a:xfrm>
              <a:off x="1532695" y="673060"/>
              <a:ext cx="10477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Line 584"/>
            <p:cNvSpPr>
              <a:spLocks noChangeShapeType="1"/>
            </p:cNvSpPr>
            <p:nvPr/>
          </p:nvSpPr>
          <p:spPr bwMode="auto">
            <a:xfrm flipV="1">
              <a:off x="2580445" y="673060"/>
              <a:ext cx="0" cy="1060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Line 585"/>
            <p:cNvSpPr>
              <a:spLocks noChangeShapeType="1"/>
            </p:cNvSpPr>
            <p:nvPr/>
          </p:nvSpPr>
          <p:spPr bwMode="auto">
            <a:xfrm>
              <a:off x="1539045" y="1733510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Line 588"/>
            <p:cNvSpPr>
              <a:spLocks noChangeShapeType="1"/>
            </p:cNvSpPr>
            <p:nvPr/>
          </p:nvSpPr>
          <p:spPr bwMode="auto">
            <a:xfrm>
              <a:off x="16152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Line 589"/>
            <p:cNvSpPr>
              <a:spLocks noChangeShapeType="1"/>
            </p:cNvSpPr>
            <p:nvPr/>
          </p:nvSpPr>
          <p:spPr bwMode="auto">
            <a:xfrm>
              <a:off x="16596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Line 590"/>
            <p:cNvSpPr>
              <a:spLocks noChangeShapeType="1"/>
            </p:cNvSpPr>
            <p:nvPr/>
          </p:nvSpPr>
          <p:spPr bwMode="auto">
            <a:xfrm>
              <a:off x="16914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Line 591"/>
            <p:cNvSpPr>
              <a:spLocks noChangeShapeType="1"/>
            </p:cNvSpPr>
            <p:nvPr/>
          </p:nvSpPr>
          <p:spPr bwMode="auto">
            <a:xfrm>
              <a:off x="17168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Line 592"/>
            <p:cNvSpPr>
              <a:spLocks noChangeShapeType="1"/>
            </p:cNvSpPr>
            <p:nvPr/>
          </p:nvSpPr>
          <p:spPr bwMode="auto">
            <a:xfrm>
              <a:off x="17358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Line 593"/>
            <p:cNvSpPr>
              <a:spLocks noChangeShapeType="1"/>
            </p:cNvSpPr>
            <p:nvPr/>
          </p:nvSpPr>
          <p:spPr bwMode="auto">
            <a:xfrm>
              <a:off x="17549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Line 594"/>
            <p:cNvSpPr>
              <a:spLocks noChangeShapeType="1"/>
            </p:cNvSpPr>
            <p:nvPr/>
          </p:nvSpPr>
          <p:spPr bwMode="auto">
            <a:xfrm>
              <a:off x="17739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Line 595"/>
            <p:cNvSpPr>
              <a:spLocks noChangeShapeType="1"/>
            </p:cNvSpPr>
            <p:nvPr/>
          </p:nvSpPr>
          <p:spPr bwMode="auto">
            <a:xfrm>
              <a:off x="17866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Line 596"/>
            <p:cNvSpPr>
              <a:spLocks noChangeShapeType="1"/>
            </p:cNvSpPr>
            <p:nvPr/>
          </p:nvSpPr>
          <p:spPr bwMode="auto">
            <a:xfrm>
              <a:off x="1799395" y="1733510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Line 599"/>
            <p:cNvSpPr>
              <a:spLocks noChangeShapeType="1"/>
            </p:cNvSpPr>
            <p:nvPr/>
          </p:nvSpPr>
          <p:spPr bwMode="auto">
            <a:xfrm>
              <a:off x="18755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Line 600"/>
            <p:cNvSpPr>
              <a:spLocks noChangeShapeType="1"/>
            </p:cNvSpPr>
            <p:nvPr/>
          </p:nvSpPr>
          <p:spPr bwMode="auto">
            <a:xfrm>
              <a:off x="19200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Line 601"/>
            <p:cNvSpPr>
              <a:spLocks noChangeShapeType="1"/>
            </p:cNvSpPr>
            <p:nvPr/>
          </p:nvSpPr>
          <p:spPr bwMode="auto">
            <a:xfrm>
              <a:off x="19517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Line 602"/>
            <p:cNvSpPr>
              <a:spLocks noChangeShapeType="1"/>
            </p:cNvSpPr>
            <p:nvPr/>
          </p:nvSpPr>
          <p:spPr bwMode="auto">
            <a:xfrm>
              <a:off x="19771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Line 603"/>
            <p:cNvSpPr>
              <a:spLocks noChangeShapeType="1"/>
            </p:cNvSpPr>
            <p:nvPr/>
          </p:nvSpPr>
          <p:spPr bwMode="auto">
            <a:xfrm>
              <a:off x="19962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Line 604"/>
            <p:cNvSpPr>
              <a:spLocks noChangeShapeType="1"/>
            </p:cNvSpPr>
            <p:nvPr/>
          </p:nvSpPr>
          <p:spPr bwMode="auto">
            <a:xfrm>
              <a:off x="20152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7" name="Line 605"/>
            <p:cNvSpPr>
              <a:spLocks noChangeShapeType="1"/>
            </p:cNvSpPr>
            <p:nvPr/>
          </p:nvSpPr>
          <p:spPr bwMode="auto">
            <a:xfrm>
              <a:off x="20343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Line 606"/>
            <p:cNvSpPr>
              <a:spLocks noChangeShapeType="1"/>
            </p:cNvSpPr>
            <p:nvPr/>
          </p:nvSpPr>
          <p:spPr bwMode="auto">
            <a:xfrm>
              <a:off x="20470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Line 607"/>
            <p:cNvSpPr>
              <a:spLocks noChangeShapeType="1"/>
            </p:cNvSpPr>
            <p:nvPr/>
          </p:nvSpPr>
          <p:spPr bwMode="auto">
            <a:xfrm>
              <a:off x="2059745" y="1733510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Line 610"/>
            <p:cNvSpPr>
              <a:spLocks noChangeShapeType="1"/>
            </p:cNvSpPr>
            <p:nvPr/>
          </p:nvSpPr>
          <p:spPr bwMode="auto">
            <a:xfrm>
              <a:off x="21359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Line 611"/>
            <p:cNvSpPr>
              <a:spLocks noChangeShapeType="1"/>
            </p:cNvSpPr>
            <p:nvPr/>
          </p:nvSpPr>
          <p:spPr bwMode="auto">
            <a:xfrm>
              <a:off x="21803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Line 612"/>
            <p:cNvSpPr>
              <a:spLocks noChangeShapeType="1"/>
            </p:cNvSpPr>
            <p:nvPr/>
          </p:nvSpPr>
          <p:spPr bwMode="auto">
            <a:xfrm>
              <a:off x="22121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Line 613"/>
            <p:cNvSpPr>
              <a:spLocks noChangeShapeType="1"/>
            </p:cNvSpPr>
            <p:nvPr/>
          </p:nvSpPr>
          <p:spPr bwMode="auto">
            <a:xfrm>
              <a:off x="22375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Line 614"/>
            <p:cNvSpPr>
              <a:spLocks noChangeShapeType="1"/>
            </p:cNvSpPr>
            <p:nvPr/>
          </p:nvSpPr>
          <p:spPr bwMode="auto">
            <a:xfrm>
              <a:off x="22565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Line 615"/>
            <p:cNvSpPr>
              <a:spLocks noChangeShapeType="1"/>
            </p:cNvSpPr>
            <p:nvPr/>
          </p:nvSpPr>
          <p:spPr bwMode="auto">
            <a:xfrm>
              <a:off x="22756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Line 616"/>
            <p:cNvSpPr>
              <a:spLocks noChangeShapeType="1"/>
            </p:cNvSpPr>
            <p:nvPr/>
          </p:nvSpPr>
          <p:spPr bwMode="auto">
            <a:xfrm>
              <a:off x="22946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Line 617"/>
            <p:cNvSpPr>
              <a:spLocks noChangeShapeType="1"/>
            </p:cNvSpPr>
            <p:nvPr/>
          </p:nvSpPr>
          <p:spPr bwMode="auto">
            <a:xfrm>
              <a:off x="23073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Line 618"/>
            <p:cNvSpPr>
              <a:spLocks noChangeShapeType="1"/>
            </p:cNvSpPr>
            <p:nvPr/>
          </p:nvSpPr>
          <p:spPr bwMode="auto">
            <a:xfrm>
              <a:off x="2320095" y="1733510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Line 621"/>
            <p:cNvSpPr>
              <a:spLocks noChangeShapeType="1"/>
            </p:cNvSpPr>
            <p:nvPr/>
          </p:nvSpPr>
          <p:spPr bwMode="auto">
            <a:xfrm>
              <a:off x="23962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Line 622"/>
            <p:cNvSpPr>
              <a:spLocks noChangeShapeType="1"/>
            </p:cNvSpPr>
            <p:nvPr/>
          </p:nvSpPr>
          <p:spPr bwMode="auto">
            <a:xfrm>
              <a:off x="24407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Line 623"/>
            <p:cNvSpPr>
              <a:spLocks noChangeShapeType="1"/>
            </p:cNvSpPr>
            <p:nvPr/>
          </p:nvSpPr>
          <p:spPr bwMode="auto">
            <a:xfrm>
              <a:off x="24724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Line 624"/>
            <p:cNvSpPr>
              <a:spLocks noChangeShapeType="1"/>
            </p:cNvSpPr>
            <p:nvPr/>
          </p:nvSpPr>
          <p:spPr bwMode="auto">
            <a:xfrm>
              <a:off x="24978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Line 625"/>
            <p:cNvSpPr>
              <a:spLocks noChangeShapeType="1"/>
            </p:cNvSpPr>
            <p:nvPr/>
          </p:nvSpPr>
          <p:spPr bwMode="auto">
            <a:xfrm>
              <a:off x="25169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Line 626"/>
            <p:cNvSpPr>
              <a:spLocks noChangeShapeType="1"/>
            </p:cNvSpPr>
            <p:nvPr/>
          </p:nvSpPr>
          <p:spPr bwMode="auto">
            <a:xfrm>
              <a:off x="253599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Line 627"/>
            <p:cNvSpPr>
              <a:spLocks noChangeShapeType="1"/>
            </p:cNvSpPr>
            <p:nvPr/>
          </p:nvSpPr>
          <p:spPr bwMode="auto">
            <a:xfrm>
              <a:off x="25550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6" name="Line 628"/>
            <p:cNvSpPr>
              <a:spLocks noChangeShapeType="1"/>
            </p:cNvSpPr>
            <p:nvPr/>
          </p:nvSpPr>
          <p:spPr bwMode="auto">
            <a:xfrm>
              <a:off x="2567745" y="1733510"/>
              <a:ext cx="0" cy="1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Line 629"/>
            <p:cNvSpPr>
              <a:spLocks noChangeShapeType="1"/>
            </p:cNvSpPr>
            <p:nvPr/>
          </p:nvSpPr>
          <p:spPr bwMode="auto">
            <a:xfrm>
              <a:off x="2574095" y="1733510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Line 632"/>
            <p:cNvSpPr>
              <a:spLocks noChangeShapeType="1"/>
            </p:cNvSpPr>
            <p:nvPr/>
          </p:nvSpPr>
          <p:spPr bwMode="auto">
            <a:xfrm>
              <a:off x="1532695" y="1733510"/>
              <a:ext cx="10477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89" name="Picture 63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94"/>
            <a:stretch>
              <a:fillRect/>
            </a:stretch>
          </p:blipFill>
          <p:spPr bwMode="auto">
            <a:xfrm>
              <a:off x="1535514" y="675879"/>
              <a:ext cx="1041400" cy="10541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0" name="Line 636"/>
            <p:cNvSpPr>
              <a:spLocks noChangeShapeType="1"/>
            </p:cNvSpPr>
            <p:nvPr/>
          </p:nvSpPr>
          <p:spPr bwMode="auto">
            <a:xfrm>
              <a:off x="1539045" y="1149310"/>
              <a:ext cx="1041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Line 637"/>
            <p:cNvSpPr>
              <a:spLocks noChangeShapeType="1"/>
            </p:cNvSpPr>
            <p:nvPr/>
          </p:nvSpPr>
          <p:spPr bwMode="auto">
            <a:xfrm>
              <a:off x="1843845" y="679410"/>
              <a:ext cx="0" cy="10541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62" name="Group 861"/>
          <p:cNvGrpSpPr>
            <a:grpSpLocks noChangeAspect="1"/>
          </p:cNvGrpSpPr>
          <p:nvPr/>
        </p:nvGrpSpPr>
        <p:grpSpPr>
          <a:xfrm>
            <a:off x="2774660" y="677418"/>
            <a:ext cx="1088136" cy="1085850"/>
            <a:chOff x="5765800" y="882650"/>
            <a:chExt cx="2146300" cy="2171700"/>
          </a:xfrm>
        </p:grpSpPr>
        <p:sp>
          <p:nvSpPr>
            <p:cNvPr id="863" name="Line 647"/>
            <p:cNvSpPr>
              <a:spLocks noChangeShapeType="1"/>
            </p:cNvSpPr>
            <p:nvPr/>
          </p:nvSpPr>
          <p:spPr bwMode="auto">
            <a:xfrm flipH="1">
              <a:off x="5765800" y="299085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Line 679"/>
            <p:cNvSpPr>
              <a:spLocks noChangeShapeType="1"/>
            </p:cNvSpPr>
            <p:nvPr/>
          </p:nvSpPr>
          <p:spPr bwMode="auto">
            <a:xfrm flipH="1">
              <a:off x="5791200" y="28384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Line 680"/>
            <p:cNvSpPr>
              <a:spLocks noChangeShapeType="1"/>
            </p:cNvSpPr>
            <p:nvPr/>
          </p:nvSpPr>
          <p:spPr bwMode="auto">
            <a:xfrm flipH="1">
              <a:off x="5791200" y="27495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Line 681"/>
            <p:cNvSpPr>
              <a:spLocks noChangeShapeType="1"/>
            </p:cNvSpPr>
            <p:nvPr/>
          </p:nvSpPr>
          <p:spPr bwMode="auto">
            <a:xfrm flipH="1">
              <a:off x="5791200" y="26860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Line 682"/>
            <p:cNvSpPr>
              <a:spLocks noChangeShapeType="1"/>
            </p:cNvSpPr>
            <p:nvPr/>
          </p:nvSpPr>
          <p:spPr bwMode="auto">
            <a:xfrm flipH="1">
              <a:off x="5791200" y="26352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Line 683"/>
            <p:cNvSpPr>
              <a:spLocks noChangeShapeType="1"/>
            </p:cNvSpPr>
            <p:nvPr/>
          </p:nvSpPr>
          <p:spPr bwMode="auto">
            <a:xfrm flipH="1">
              <a:off x="5791200" y="25971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Line 684"/>
            <p:cNvSpPr>
              <a:spLocks noChangeShapeType="1"/>
            </p:cNvSpPr>
            <p:nvPr/>
          </p:nvSpPr>
          <p:spPr bwMode="auto">
            <a:xfrm flipH="1">
              <a:off x="5791200" y="25590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Line 685"/>
            <p:cNvSpPr>
              <a:spLocks noChangeShapeType="1"/>
            </p:cNvSpPr>
            <p:nvPr/>
          </p:nvSpPr>
          <p:spPr bwMode="auto">
            <a:xfrm flipH="1">
              <a:off x="5791200" y="25209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Line 686"/>
            <p:cNvSpPr>
              <a:spLocks noChangeShapeType="1"/>
            </p:cNvSpPr>
            <p:nvPr/>
          </p:nvSpPr>
          <p:spPr bwMode="auto">
            <a:xfrm flipH="1">
              <a:off x="5791200" y="24955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Line 687"/>
            <p:cNvSpPr>
              <a:spLocks noChangeShapeType="1"/>
            </p:cNvSpPr>
            <p:nvPr/>
          </p:nvSpPr>
          <p:spPr bwMode="auto">
            <a:xfrm flipH="1">
              <a:off x="5765800" y="247015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Line 714"/>
            <p:cNvSpPr>
              <a:spLocks noChangeShapeType="1"/>
            </p:cNvSpPr>
            <p:nvPr/>
          </p:nvSpPr>
          <p:spPr bwMode="auto">
            <a:xfrm flipH="1">
              <a:off x="5791200" y="23177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Line 715"/>
            <p:cNvSpPr>
              <a:spLocks noChangeShapeType="1"/>
            </p:cNvSpPr>
            <p:nvPr/>
          </p:nvSpPr>
          <p:spPr bwMode="auto">
            <a:xfrm flipH="1">
              <a:off x="5791200" y="22288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Line 716"/>
            <p:cNvSpPr>
              <a:spLocks noChangeShapeType="1"/>
            </p:cNvSpPr>
            <p:nvPr/>
          </p:nvSpPr>
          <p:spPr bwMode="auto">
            <a:xfrm flipH="1">
              <a:off x="5791200" y="21653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Line 717"/>
            <p:cNvSpPr>
              <a:spLocks noChangeShapeType="1"/>
            </p:cNvSpPr>
            <p:nvPr/>
          </p:nvSpPr>
          <p:spPr bwMode="auto">
            <a:xfrm flipH="1">
              <a:off x="5791200" y="21145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Line 718"/>
            <p:cNvSpPr>
              <a:spLocks noChangeShapeType="1"/>
            </p:cNvSpPr>
            <p:nvPr/>
          </p:nvSpPr>
          <p:spPr bwMode="auto">
            <a:xfrm flipH="1">
              <a:off x="5791200" y="20764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Line 719"/>
            <p:cNvSpPr>
              <a:spLocks noChangeShapeType="1"/>
            </p:cNvSpPr>
            <p:nvPr/>
          </p:nvSpPr>
          <p:spPr bwMode="auto">
            <a:xfrm flipH="1">
              <a:off x="5791200" y="20383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Line 720"/>
            <p:cNvSpPr>
              <a:spLocks noChangeShapeType="1"/>
            </p:cNvSpPr>
            <p:nvPr/>
          </p:nvSpPr>
          <p:spPr bwMode="auto">
            <a:xfrm flipH="1">
              <a:off x="5791200" y="20002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Line 721"/>
            <p:cNvSpPr>
              <a:spLocks noChangeShapeType="1"/>
            </p:cNvSpPr>
            <p:nvPr/>
          </p:nvSpPr>
          <p:spPr bwMode="auto">
            <a:xfrm flipH="1">
              <a:off x="5791200" y="19748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Line 722"/>
            <p:cNvSpPr>
              <a:spLocks noChangeShapeType="1"/>
            </p:cNvSpPr>
            <p:nvPr/>
          </p:nvSpPr>
          <p:spPr bwMode="auto">
            <a:xfrm flipH="1">
              <a:off x="5765800" y="194945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Line 750"/>
            <p:cNvSpPr>
              <a:spLocks noChangeShapeType="1"/>
            </p:cNvSpPr>
            <p:nvPr/>
          </p:nvSpPr>
          <p:spPr bwMode="auto">
            <a:xfrm flipH="1">
              <a:off x="5791200" y="17970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Line 751"/>
            <p:cNvSpPr>
              <a:spLocks noChangeShapeType="1"/>
            </p:cNvSpPr>
            <p:nvPr/>
          </p:nvSpPr>
          <p:spPr bwMode="auto">
            <a:xfrm flipH="1">
              <a:off x="5791200" y="17081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Line 752"/>
            <p:cNvSpPr>
              <a:spLocks noChangeShapeType="1"/>
            </p:cNvSpPr>
            <p:nvPr/>
          </p:nvSpPr>
          <p:spPr bwMode="auto">
            <a:xfrm flipH="1">
              <a:off x="5791200" y="16446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Line 753"/>
            <p:cNvSpPr>
              <a:spLocks noChangeShapeType="1"/>
            </p:cNvSpPr>
            <p:nvPr/>
          </p:nvSpPr>
          <p:spPr bwMode="auto">
            <a:xfrm flipH="1">
              <a:off x="5791200" y="15938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Line 754"/>
            <p:cNvSpPr>
              <a:spLocks noChangeShapeType="1"/>
            </p:cNvSpPr>
            <p:nvPr/>
          </p:nvSpPr>
          <p:spPr bwMode="auto">
            <a:xfrm flipH="1">
              <a:off x="5791200" y="15557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Line 755"/>
            <p:cNvSpPr>
              <a:spLocks noChangeShapeType="1"/>
            </p:cNvSpPr>
            <p:nvPr/>
          </p:nvSpPr>
          <p:spPr bwMode="auto">
            <a:xfrm flipH="1">
              <a:off x="5791200" y="15176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Line 756"/>
            <p:cNvSpPr>
              <a:spLocks noChangeShapeType="1"/>
            </p:cNvSpPr>
            <p:nvPr/>
          </p:nvSpPr>
          <p:spPr bwMode="auto">
            <a:xfrm flipH="1">
              <a:off x="5791200" y="14795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Line 757"/>
            <p:cNvSpPr>
              <a:spLocks noChangeShapeType="1"/>
            </p:cNvSpPr>
            <p:nvPr/>
          </p:nvSpPr>
          <p:spPr bwMode="auto">
            <a:xfrm flipH="1">
              <a:off x="5791200" y="14541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" name="Line 758"/>
            <p:cNvSpPr>
              <a:spLocks noChangeShapeType="1"/>
            </p:cNvSpPr>
            <p:nvPr/>
          </p:nvSpPr>
          <p:spPr bwMode="auto">
            <a:xfrm flipH="1">
              <a:off x="5765800" y="141605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" name="Line 787"/>
            <p:cNvSpPr>
              <a:spLocks noChangeShapeType="1"/>
            </p:cNvSpPr>
            <p:nvPr/>
          </p:nvSpPr>
          <p:spPr bwMode="auto">
            <a:xfrm flipH="1">
              <a:off x="5791200" y="12636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Line 788"/>
            <p:cNvSpPr>
              <a:spLocks noChangeShapeType="1"/>
            </p:cNvSpPr>
            <p:nvPr/>
          </p:nvSpPr>
          <p:spPr bwMode="auto">
            <a:xfrm flipH="1">
              <a:off x="5791200" y="11620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Line 789"/>
            <p:cNvSpPr>
              <a:spLocks noChangeShapeType="1"/>
            </p:cNvSpPr>
            <p:nvPr/>
          </p:nvSpPr>
          <p:spPr bwMode="auto">
            <a:xfrm flipH="1">
              <a:off x="5791200" y="10985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Line 790"/>
            <p:cNvSpPr>
              <a:spLocks noChangeShapeType="1"/>
            </p:cNvSpPr>
            <p:nvPr/>
          </p:nvSpPr>
          <p:spPr bwMode="auto">
            <a:xfrm flipH="1">
              <a:off x="5791200" y="10477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Line 791"/>
            <p:cNvSpPr>
              <a:spLocks noChangeShapeType="1"/>
            </p:cNvSpPr>
            <p:nvPr/>
          </p:nvSpPr>
          <p:spPr bwMode="auto">
            <a:xfrm flipH="1">
              <a:off x="5791200" y="10096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Line 792"/>
            <p:cNvSpPr>
              <a:spLocks noChangeShapeType="1"/>
            </p:cNvSpPr>
            <p:nvPr/>
          </p:nvSpPr>
          <p:spPr bwMode="auto">
            <a:xfrm flipH="1">
              <a:off x="5791200" y="9715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Line 793"/>
            <p:cNvSpPr>
              <a:spLocks noChangeShapeType="1"/>
            </p:cNvSpPr>
            <p:nvPr/>
          </p:nvSpPr>
          <p:spPr bwMode="auto">
            <a:xfrm flipH="1">
              <a:off x="5791200" y="9461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Line 794"/>
            <p:cNvSpPr>
              <a:spLocks noChangeShapeType="1"/>
            </p:cNvSpPr>
            <p:nvPr/>
          </p:nvSpPr>
          <p:spPr bwMode="auto">
            <a:xfrm flipH="1">
              <a:off x="5791200" y="908050"/>
              <a:ext cx="254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9" name="Line 795"/>
            <p:cNvSpPr>
              <a:spLocks noChangeShapeType="1"/>
            </p:cNvSpPr>
            <p:nvPr/>
          </p:nvSpPr>
          <p:spPr bwMode="auto">
            <a:xfrm flipH="1">
              <a:off x="5765800" y="895350"/>
              <a:ext cx="50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Line 824"/>
            <p:cNvSpPr>
              <a:spLocks noChangeShapeType="1"/>
            </p:cNvSpPr>
            <p:nvPr/>
          </p:nvSpPr>
          <p:spPr bwMode="auto">
            <a:xfrm flipV="1">
              <a:off x="5816600" y="882650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Line 900"/>
            <p:cNvSpPr>
              <a:spLocks noChangeShapeType="1"/>
            </p:cNvSpPr>
            <p:nvPr/>
          </p:nvSpPr>
          <p:spPr bwMode="auto">
            <a:xfrm>
              <a:off x="5816600" y="882650"/>
              <a:ext cx="20955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" name="Line 901"/>
            <p:cNvSpPr>
              <a:spLocks noChangeShapeType="1"/>
            </p:cNvSpPr>
            <p:nvPr/>
          </p:nvSpPr>
          <p:spPr bwMode="auto">
            <a:xfrm flipV="1">
              <a:off x="7912100" y="882650"/>
              <a:ext cx="0" cy="21209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Line 902"/>
            <p:cNvSpPr>
              <a:spLocks noChangeShapeType="1"/>
            </p:cNvSpPr>
            <p:nvPr/>
          </p:nvSpPr>
          <p:spPr bwMode="auto">
            <a:xfrm>
              <a:off x="5829300" y="300355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4" name="Line 905"/>
            <p:cNvSpPr>
              <a:spLocks noChangeShapeType="1"/>
            </p:cNvSpPr>
            <p:nvPr/>
          </p:nvSpPr>
          <p:spPr bwMode="auto">
            <a:xfrm>
              <a:off x="59817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Line 906"/>
            <p:cNvSpPr>
              <a:spLocks noChangeShapeType="1"/>
            </p:cNvSpPr>
            <p:nvPr/>
          </p:nvSpPr>
          <p:spPr bwMode="auto">
            <a:xfrm>
              <a:off x="60706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Line 907"/>
            <p:cNvSpPr>
              <a:spLocks noChangeShapeType="1"/>
            </p:cNvSpPr>
            <p:nvPr/>
          </p:nvSpPr>
          <p:spPr bwMode="auto">
            <a:xfrm>
              <a:off x="61341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Line 908"/>
            <p:cNvSpPr>
              <a:spLocks noChangeShapeType="1"/>
            </p:cNvSpPr>
            <p:nvPr/>
          </p:nvSpPr>
          <p:spPr bwMode="auto">
            <a:xfrm>
              <a:off x="61849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8" name="Line 909"/>
            <p:cNvSpPr>
              <a:spLocks noChangeShapeType="1"/>
            </p:cNvSpPr>
            <p:nvPr/>
          </p:nvSpPr>
          <p:spPr bwMode="auto">
            <a:xfrm>
              <a:off x="62230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Line 910"/>
            <p:cNvSpPr>
              <a:spLocks noChangeShapeType="1"/>
            </p:cNvSpPr>
            <p:nvPr/>
          </p:nvSpPr>
          <p:spPr bwMode="auto">
            <a:xfrm>
              <a:off x="62611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Line 911"/>
            <p:cNvSpPr>
              <a:spLocks noChangeShapeType="1"/>
            </p:cNvSpPr>
            <p:nvPr/>
          </p:nvSpPr>
          <p:spPr bwMode="auto">
            <a:xfrm>
              <a:off x="62992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Line 912"/>
            <p:cNvSpPr>
              <a:spLocks noChangeShapeType="1"/>
            </p:cNvSpPr>
            <p:nvPr/>
          </p:nvSpPr>
          <p:spPr bwMode="auto">
            <a:xfrm>
              <a:off x="63246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Line 913"/>
            <p:cNvSpPr>
              <a:spLocks noChangeShapeType="1"/>
            </p:cNvSpPr>
            <p:nvPr/>
          </p:nvSpPr>
          <p:spPr bwMode="auto">
            <a:xfrm>
              <a:off x="6350000" y="300355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Line 916"/>
            <p:cNvSpPr>
              <a:spLocks noChangeShapeType="1"/>
            </p:cNvSpPr>
            <p:nvPr/>
          </p:nvSpPr>
          <p:spPr bwMode="auto">
            <a:xfrm>
              <a:off x="65024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Line 917"/>
            <p:cNvSpPr>
              <a:spLocks noChangeShapeType="1"/>
            </p:cNvSpPr>
            <p:nvPr/>
          </p:nvSpPr>
          <p:spPr bwMode="auto">
            <a:xfrm>
              <a:off x="65913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Line 918"/>
            <p:cNvSpPr>
              <a:spLocks noChangeShapeType="1"/>
            </p:cNvSpPr>
            <p:nvPr/>
          </p:nvSpPr>
          <p:spPr bwMode="auto">
            <a:xfrm>
              <a:off x="66548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Line 919"/>
            <p:cNvSpPr>
              <a:spLocks noChangeShapeType="1"/>
            </p:cNvSpPr>
            <p:nvPr/>
          </p:nvSpPr>
          <p:spPr bwMode="auto">
            <a:xfrm>
              <a:off x="67056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Line 920"/>
            <p:cNvSpPr>
              <a:spLocks noChangeShapeType="1"/>
            </p:cNvSpPr>
            <p:nvPr/>
          </p:nvSpPr>
          <p:spPr bwMode="auto">
            <a:xfrm>
              <a:off x="67437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Line 921"/>
            <p:cNvSpPr>
              <a:spLocks noChangeShapeType="1"/>
            </p:cNvSpPr>
            <p:nvPr/>
          </p:nvSpPr>
          <p:spPr bwMode="auto">
            <a:xfrm>
              <a:off x="67818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Line 922"/>
            <p:cNvSpPr>
              <a:spLocks noChangeShapeType="1"/>
            </p:cNvSpPr>
            <p:nvPr/>
          </p:nvSpPr>
          <p:spPr bwMode="auto">
            <a:xfrm>
              <a:off x="68199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Line 923"/>
            <p:cNvSpPr>
              <a:spLocks noChangeShapeType="1"/>
            </p:cNvSpPr>
            <p:nvPr/>
          </p:nvSpPr>
          <p:spPr bwMode="auto">
            <a:xfrm>
              <a:off x="68453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Line 924"/>
            <p:cNvSpPr>
              <a:spLocks noChangeShapeType="1"/>
            </p:cNvSpPr>
            <p:nvPr/>
          </p:nvSpPr>
          <p:spPr bwMode="auto">
            <a:xfrm>
              <a:off x="6870700" y="300355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Line 927"/>
            <p:cNvSpPr>
              <a:spLocks noChangeShapeType="1"/>
            </p:cNvSpPr>
            <p:nvPr/>
          </p:nvSpPr>
          <p:spPr bwMode="auto">
            <a:xfrm>
              <a:off x="70231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Line 928"/>
            <p:cNvSpPr>
              <a:spLocks noChangeShapeType="1"/>
            </p:cNvSpPr>
            <p:nvPr/>
          </p:nvSpPr>
          <p:spPr bwMode="auto">
            <a:xfrm>
              <a:off x="71120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Line 929"/>
            <p:cNvSpPr>
              <a:spLocks noChangeShapeType="1"/>
            </p:cNvSpPr>
            <p:nvPr/>
          </p:nvSpPr>
          <p:spPr bwMode="auto">
            <a:xfrm>
              <a:off x="71755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Line 930"/>
            <p:cNvSpPr>
              <a:spLocks noChangeShapeType="1"/>
            </p:cNvSpPr>
            <p:nvPr/>
          </p:nvSpPr>
          <p:spPr bwMode="auto">
            <a:xfrm>
              <a:off x="72263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Line 931"/>
            <p:cNvSpPr>
              <a:spLocks noChangeShapeType="1"/>
            </p:cNvSpPr>
            <p:nvPr/>
          </p:nvSpPr>
          <p:spPr bwMode="auto">
            <a:xfrm>
              <a:off x="72644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Line 932"/>
            <p:cNvSpPr>
              <a:spLocks noChangeShapeType="1"/>
            </p:cNvSpPr>
            <p:nvPr/>
          </p:nvSpPr>
          <p:spPr bwMode="auto">
            <a:xfrm>
              <a:off x="73025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8" name="Line 933"/>
            <p:cNvSpPr>
              <a:spLocks noChangeShapeType="1"/>
            </p:cNvSpPr>
            <p:nvPr/>
          </p:nvSpPr>
          <p:spPr bwMode="auto">
            <a:xfrm>
              <a:off x="73406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9" name="Line 934"/>
            <p:cNvSpPr>
              <a:spLocks noChangeShapeType="1"/>
            </p:cNvSpPr>
            <p:nvPr/>
          </p:nvSpPr>
          <p:spPr bwMode="auto">
            <a:xfrm>
              <a:off x="73660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" name="Line 935"/>
            <p:cNvSpPr>
              <a:spLocks noChangeShapeType="1"/>
            </p:cNvSpPr>
            <p:nvPr/>
          </p:nvSpPr>
          <p:spPr bwMode="auto">
            <a:xfrm>
              <a:off x="7391400" y="300355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1" name="Line 938"/>
            <p:cNvSpPr>
              <a:spLocks noChangeShapeType="1"/>
            </p:cNvSpPr>
            <p:nvPr/>
          </p:nvSpPr>
          <p:spPr bwMode="auto">
            <a:xfrm>
              <a:off x="75438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Line 939"/>
            <p:cNvSpPr>
              <a:spLocks noChangeShapeType="1"/>
            </p:cNvSpPr>
            <p:nvPr/>
          </p:nvSpPr>
          <p:spPr bwMode="auto">
            <a:xfrm>
              <a:off x="76327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3" name="Line 940"/>
            <p:cNvSpPr>
              <a:spLocks noChangeShapeType="1"/>
            </p:cNvSpPr>
            <p:nvPr/>
          </p:nvSpPr>
          <p:spPr bwMode="auto">
            <a:xfrm>
              <a:off x="76962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4" name="Line 941"/>
            <p:cNvSpPr>
              <a:spLocks noChangeShapeType="1"/>
            </p:cNvSpPr>
            <p:nvPr/>
          </p:nvSpPr>
          <p:spPr bwMode="auto">
            <a:xfrm>
              <a:off x="77470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Line 942"/>
            <p:cNvSpPr>
              <a:spLocks noChangeShapeType="1"/>
            </p:cNvSpPr>
            <p:nvPr/>
          </p:nvSpPr>
          <p:spPr bwMode="auto">
            <a:xfrm>
              <a:off x="77851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Line 943"/>
            <p:cNvSpPr>
              <a:spLocks noChangeShapeType="1"/>
            </p:cNvSpPr>
            <p:nvPr/>
          </p:nvSpPr>
          <p:spPr bwMode="auto">
            <a:xfrm>
              <a:off x="78232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7" name="Line 944"/>
            <p:cNvSpPr>
              <a:spLocks noChangeShapeType="1"/>
            </p:cNvSpPr>
            <p:nvPr/>
          </p:nvSpPr>
          <p:spPr bwMode="auto">
            <a:xfrm>
              <a:off x="78613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8" name="Line 945"/>
            <p:cNvSpPr>
              <a:spLocks noChangeShapeType="1"/>
            </p:cNvSpPr>
            <p:nvPr/>
          </p:nvSpPr>
          <p:spPr bwMode="auto">
            <a:xfrm>
              <a:off x="7886700" y="3003550"/>
              <a:ext cx="0" cy="254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9" name="Line 946"/>
            <p:cNvSpPr>
              <a:spLocks noChangeShapeType="1"/>
            </p:cNvSpPr>
            <p:nvPr/>
          </p:nvSpPr>
          <p:spPr bwMode="auto">
            <a:xfrm>
              <a:off x="7899400" y="3003550"/>
              <a:ext cx="0" cy="508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0" name="Line 949"/>
            <p:cNvSpPr>
              <a:spLocks noChangeShapeType="1"/>
            </p:cNvSpPr>
            <p:nvPr/>
          </p:nvSpPr>
          <p:spPr bwMode="auto">
            <a:xfrm>
              <a:off x="5816600" y="3003550"/>
              <a:ext cx="20955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191" name="Picture 95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94"/>
            <a:stretch>
              <a:fillRect/>
            </a:stretch>
          </p:blipFill>
          <p:spPr bwMode="auto">
            <a:xfrm>
              <a:off x="5829300" y="895350"/>
              <a:ext cx="2082800" cy="2108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92" name="Line 953"/>
            <p:cNvSpPr>
              <a:spLocks noChangeShapeType="1"/>
            </p:cNvSpPr>
            <p:nvPr/>
          </p:nvSpPr>
          <p:spPr bwMode="auto">
            <a:xfrm>
              <a:off x="5829300" y="1784350"/>
              <a:ext cx="2082800" cy="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3" name="Line 954"/>
            <p:cNvSpPr>
              <a:spLocks noChangeShapeType="1"/>
            </p:cNvSpPr>
            <p:nvPr/>
          </p:nvSpPr>
          <p:spPr bwMode="auto">
            <a:xfrm>
              <a:off x="6413500" y="895350"/>
              <a:ext cx="0" cy="2108200"/>
            </a:xfrm>
            <a:prstGeom prst="line">
              <a:avLst/>
            </a:prstGeom>
            <a:noFill/>
            <a:ln w="8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94" name="Text Box 2098"/>
          <p:cNvSpPr txBox="1">
            <a:spLocks noChangeArrowheads="1"/>
          </p:cNvSpPr>
          <p:nvPr/>
        </p:nvSpPr>
        <p:spPr bwMode="auto">
          <a:xfrm>
            <a:off x="1805" y="2113095"/>
            <a:ext cx="504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195" name="Rectangle 1194"/>
          <p:cNvSpPr/>
          <p:nvPr/>
        </p:nvSpPr>
        <p:spPr bwMode="auto">
          <a:xfrm>
            <a:off x="7345484" y="797605"/>
            <a:ext cx="228600" cy="76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cxnSp>
        <p:nvCxnSpPr>
          <p:cNvPr id="1196" name="Straight Connector 621"/>
          <p:cNvCxnSpPr>
            <a:cxnSpLocks noChangeShapeType="1"/>
          </p:cNvCxnSpPr>
          <p:nvPr/>
        </p:nvCxnSpPr>
        <p:spPr bwMode="auto">
          <a:xfrm>
            <a:off x="7339843" y="1048000"/>
            <a:ext cx="228600" cy="1588"/>
          </a:xfrm>
          <a:prstGeom prst="line">
            <a:avLst/>
          </a:prstGeom>
          <a:noFill/>
          <a:ln w="22225" algn="ctr">
            <a:solidFill>
              <a:schemeClr val="tx1"/>
            </a:solidFill>
            <a:prstDash val="sysDash"/>
            <a:round/>
            <a:headEnd/>
            <a:tailEnd/>
          </a:ln>
        </p:spPr>
      </p:cxnSp>
      <p:sp>
        <p:nvSpPr>
          <p:cNvPr id="1197" name="TextBox 622"/>
          <p:cNvSpPr txBox="1">
            <a:spLocks noChangeArrowheads="1"/>
          </p:cNvSpPr>
          <p:nvPr/>
        </p:nvSpPr>
        <p:spPr bwMode="auto">
          <a:xfrm>
            <a:off x="7650284" y="702355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Isotype control</a:t>
            </a:r>
          </a:p>
        </p:txBody>
      </p:sp>
      <p:sp>
        <p:nvSpPr>
          <p:cNvPr id="1198" name="TextBox 624"/>
          <p:cNvSpPr txBox="1">
            <a:spLocks noChangeArrowheads="1"/>
          </p:cNvSpPr>
          <p:nvPr/>
        </p:nvSpPr>
        <p:spPr bwMode="auto">
          <a:xfrm>
            <a:off x="7647083" y="930955"/>
            <a:ext cx="120097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Pre-sort  live cells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99" name="Straight Connector 621"/>
          <p:cNvCxnSpPr>
            <a:cxnSpLocks noChangeShapeType="1"/>
          </p:cNvCxnSpPr>
          <p:nvPr/>
        </p:nvCxnSpPr>
        <p:spPr bwMode="auto">
          <a:xfrm>
            <a:off x="7332437" y="1287375"/>
            <a:ext cx="228600" cy="1588"/>
          </a:xfrm>
          <a:prstGeom prst="line">
            <a:avLst/>
          </a:prstGeom>
          <a:noFill/>
          <a:ln w="222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200" name="TextBox 624"/>
          <p:cNvSpPr txBox="1">
            <a:spLocks noChangeArrowheads="1"/>
          </p:cNvSpPr>
          <p:nvPr/>
        </p:nvSpPr>
        <p:spPr bwMode="auto">
          <a:xfrm>
            <a:off x="7639677" y="1170330"/>
            <a:ext cx="122020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Post-sort live cells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1" name="Text Box 2098"/>
          <p:cNvSpPr txBox="1">
            <a:spLocks noChangeArrowheads="1"/>
          </p:cNvSpPr>
          <p:nvPr/>
        </p:nvSpPr>
        <p:spPr bwMode="auto">
          <a:xfrm>
            <a:off x="3856781" y="2113205"/>
            <a:ext cx="504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092" name="Text Box 2098"/>
          <p:cNvSpPr txBox="1">
            <a:spLocks noChangeArrowheads="1"/>
          </p:cNvSpPr>
          <p:nvPr/>
        </p:nvSpPr>
        <p:spPr bwMode="auto">
          <a:xfrm>
            <a:off x="6265856" y="2103985"/>
            <a:ext cx="504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097" name="TextBox 17"/>
          <p:cNvSpPr txBox="1">
            <a:spLocks noChangeArrowheads="1"/>
          </p:cNvSpPr>
          <p:nvPr/>
        </p:nvSpPr>
        <p:spPr bwMode="auto">
          <a:xfrm rot="16200000">
            <a:off x="-179354" y="1181072"/>
            <a:ext cx="5132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iNOS</a:t>
            </a:r>
          </a:p>
        </p:txBody>
      </p:sp>
      <p:cxnSp>
        <p:nvCxnSpPr>
          <p:cNvPr id="1098" name="Straight Arrow Connector 1097"/>
          <p:cNvCxnSpPr/>
          <p:nvPr/>
        </p:nvCxnSpPr>
        <p:spPr bwMode="auto">
          <a:xfrm flipH="1" flipV="1">
            <a:off x="188604" y="693218"/>
            <a:ext cx="11863" cy="115355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9" name="Straight Arrow Connector 1098"/>
          <p:cNvCxnSpPr/>
          <p:nvPr/>
        </p:nvCxnSpPr>
        <p:spPr bwMode="auto">
          <a:xfrm>
            <a:off x="200467" y="1881036"/>
            <a:ext cx="1143304" cy="2737"/>
          </a:xfrm>
          <a:prstGeom prst="straightConnector1">
            <a:avLst/>
          </a:prstGeom>
          <a:ln w="1905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0" name="TextBox 304"/>
          <p:cNvSpPr txBox="1">
            <a:spLocks noChangeArrowheads="1"/>
          </p:cNvSpPr>
          <p:nvPr/>
        </p:nvSpPr>
        <p:spPr bwMode="auto">
          <a:xfrm>
            <a:off x="538220" y="1852593"/>
            <a:ext cx="52129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F4/80</a:t>
            </a:r>
          </a:p>
        </p:txBody>
      </p:sp>
    </p:spTree>
    <p:extLst>
      <p:ext uri="{BB962C8B-B14F-4D97-AF65-F5344CB8AC3E}">
        <p14:creationId xmlns:p14="http://schemas.microsoft.com/office/powerpoint/2010/main" val="252877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2600</TotalTime>
  <Words>35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1_Office Theme</vt:lpstr>
      <vt:lpstr>SPW 10.0 Graph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Kilinc, Mehmet</dc:creator>
  <cp:lastModifiedBy>Mehmet Kilinc</cp:lastModifiedBy>
  <cp:revision>177</cp:revision>
  <cp:lastPrinted>2012-01-23T02:37:55Z</cp:lastPrinted>
  <dcterms:created xsi:type="dcterms:W3CDTF">2006-08-16T00:00:00Z</dcterms:created>
  <dcterms:modified xsi:type="dcterms:W3CDTF">2012-07-26T01:34:44Z</dcterms:modified>
</cp:coreProperties>
</file>