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031" autoAdjust="0"/>
  </p:normalViewPr>
  <p:slideViewPr>
    <p:cSldViewPr>
      <p:cViewPr varScale="1">
        <p:scale>
          <a:sx n="43" d="100"/>
          <a:sy n="43" d="100"/>
        </p:scale>
        <p:origin x="-1459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CD881-530D-4961-9850-C0AD9D055250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F4DE3-D1F1-47F0-BEF5-EB044E878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246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ESD_2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Fig.3 Original data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F4DE3-D1F1-47F0-BEF5-EB044E8786F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460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17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28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183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267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43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50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75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69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909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7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61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DF677-DAA2-48CD-899B-65D961402D3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FA59E-9869-4A9F-B3A0-CFF0D557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08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1106083" y="-7677"/>
            <a:ext cx="8002421" cy="6749046"/>
            <a:chOff x="1002064" y="3786"/>
            <a:chExt cx="7976712" cy="6688415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777" b="6903"/>
            <a:stretch/>
          </p:blipFill>
          <p:spPr bwMode="auto">
            <a:xfrm>
              <a:off x="1002064" y="3786"/>
              <a:ext cx="7890416" cy="668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正方形/長方形 17"/>
            <p:cNvSpPr/>
            <p:nvPr/>
          </p:nvSpPr>
          <p:spPr>
            <a:xfrm>
              <a:off x="8870256" y="35186"/>
              <a:ext cx="108520" cy="6370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/>
          <p:cNvSpPr txBox="1"/>
          <p:nvPr/>
        </p:nvSpPr>
        <p:spPr>
          <a:xfrm rot="16200000">
            <a:off x="-1341098" y="2938695"/>
            <a:ext cx="3575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smtClean="0">
                <a:latin typeface="Times New Roman" pitchFamily="18" charset="0"/>
                <a:cs typeface="Times New Roman" pitchFamily="18" charset="0"/>
              </a:rPr>
              <a:t>Relative distance </a:t>
            </a:r>
            <a:r>
              <a:rPr lang="en-US" altLang="ja-JP" sz="2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ja-JP" sz="2800" dirty="0" err="1" smtClean="0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altLang="ja-JP" sz="28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kumimoji="1" lang="ja-JP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1597960" y="6436625"/>
            <a:ext cx="7193936" cy="464088"/>
            <a:chOff x="1355329" y="6479489"/>
            <a:chExt cx="7193936" cy="464088"/>
          </a:xfrm>
        </p:grpSpPr>
        <p:sp>
          <p:nvSpPr>
            <p:cNvPr id="7" name="テキスト ボックス 6"/>
            <p:cNvSpPr txBox="1"/>
            <p:nvPr/>
          </p:nvSpPr>
          <p:spPr>
            <a:xfrm>
              <a:off x="1355329" y="6481912"/>
              <a:ext cx="120044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latin typeface="Times New Roman" pitchFamily="18" charset="0"/>
                  <a:cs typeface="Times New Roman" pitchFamily="18" charset="0"/>
                </a:rPr>
                <a:t>F-LCL</a:t>
              </a:r>
              <a:endParaRPr kumimoji="1" lang="ja-JP" alt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2812314" y="6481912"/>
              <a:ext cx="127245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latin typeface="Times New Roman" pitchFamily="18" charset="0"/>
                  <a:cs typeface="Times New Roman" pitchFamily="18" charset="0"/>
                </a:rPr>
                <a:t>M-LCL</a:t>
              </a:r>
              <a:endParaRPr kumimoji="1" lang="ja-JP" alt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812961" y="6481912"/>
              <a:ext cx="122413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latin typeface="Times New Roman" pitchFamily="18" charset="0"/>
                  <a:cs typeface="Times New Roman" pitchFamily="18" charset="0"/>
                </a:rPr>
                <a:t>M-PB</a:t>
              </a:r>
              <a:endParaRPr kumimoji="1" lang="ja-JP" alt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4324482" y="6481912"/>
              <a:ext cx="120044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latin typeface="Times New Roman" pitchFamily="18" charset="0"/>
                  <a:cs typeface="Times New Roman" pitchFamily="18" charset="0"/>
                </a:rPr>
                <a:t>F-PB</a:t>
              </a:r>
              <a:endParaRPr kumimoji="1" lang="ja-JP" alt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7348818" y="6479489"/>
              <a:ext cx="120044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latin typeface="Times New Roman" pitchFamily="18" charset="0"/>
                  <a:cs typeface="Times New Roman" pitchFamily="18" charset="0"/>
                </a:rPr>
                <a:t>F-FB</a:t>
              </a:r>
              <a:endParaRPr kumimoji="1" lang="ja-JP" alt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881779" y="150888"/>
            <a:ext cx="506445" cy="6116377"/>
            <a:chOff x="546660" y="179696"/>
            <a:chExt cx="506445" cy="6116377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546853" y="179696"/>
              <a:ext cx="50405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2400" dirty="0">
                  <a:latin typeface="Times New Roman" pitchFamily="18" charset="0"/>
                  <a:cs typeface="Times New Roman" pitchFamily="18" charset="0"/>
                </a:rPr>
                <a:t>4</a:t>
              </a:r>
              <a:endParaRPr kumimoji="1" lang="ja-JP" alt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49049" y="1585600"/>
              <a:ext cx="50405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2400" dirty="0">
                  <a:latin typeface="Times New Roman" pitchFamily="18" charset="0"/>
                  <a:cs typeface="Times New Roman" pitchFamily="18" charset="0"/>
                </a:rPr>
                <a:t>3</a:t>
              </a:r>
              <a:endParaRPr kumimoji="1" lang="ja-JP" alt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46660" y="3026328"/>
              <a:ext cx="50405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2400" dirty="0">
                  <a:latin typeface="Times New Roman" pitchFamily="18" charset="0"/>
                  <a:cs typeface="Times New Roman" pitchFamily="18" charset="0"/>
                </a:rPr>
                <a:t>2</a:t>
              </a:r>
              <a:endParaRPr kumimoji="1" lang="ja-JP" alt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49049" y="4418470"/>
              <a:ext cx="50405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2400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kumimoji="1" lang="ja-JP" alt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49049" y="5834408"/>
              <a:ext cx="50405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4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1" lang="ja-JP" alt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64072" y="-7678"/>
            <a:ext cx="1155463" cy="982265"/>
            <a:chOff x="85753" y="-2914"/>
            <a:chExt cx="849736" cy="982265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166666" y="-2914"/>
              <a:ext cx="768823" cy="982265"/>
              <a:chOff x="207804" y="68041"/>
              <a:chExt cx="836217" cy="1068371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207804" y="158213"/>
                <a:ext cx="170945" cy="231237"/>
              </a:xfrm>
              <a:prstGeom prst="rect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417569" y="68041"/>
                <a:ext cx="615021" cy="435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 smtClean="0">
                    <a:latin typeface="Times New Roman" pitchFamily="18" charset="0"/>
                    <a:cs typeface="Times New Roman" pitchFamily="18" charset="0"/>
                  </a:rPr>
                  <a:t>SU</a:t>
                </a:r>
                <a:endParaRPr kumimoji="1" lang="ja-JP" alt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正方形/長方形 23"/>
              <p:cNvSpPr/>
              <p:nvPr/>
            </p:nvSpPr>
            <p:spPr>
              <a:xfrm>
                <a:off x="207804" y="470004"/>
                <a:ext cx="170945" cy="23123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413665" y="388051"/>
                <a:ext cx="608320" cy="435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 smtClean="0">
                    <a:latin typeface="Times New Roman" pitchFamily="18" charset="0"/>
                    <a:cs typeface="Times New Roman" pitchFamily="18" charset="0"/>
                  </a:rPr>
                  <a:t>UG</a:t>
                </a:r>
                <a:endParaRPr kumimoji="1" lang="ja-JP" alt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435701" y="701229"/>
                <a:ext cx="608320" cy="435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kumimoji="1" lang="en-US" altLang="ja-JP" sz="2000" dirty="0" smtClean="0">
                    <a:latin typeface="Times New Roman" pitchFamily="18" charset="0"/>
                    <a:cs typeface="Times New Roman" pitchFamily="18" charset="0"/>
                  </a:rPr>
                  <a:t>G</a:t>
                </a:r>
                <a:endParaRPr kumimoji="1" lang="ja-JP" alt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207804" y="785652"/>
                <a:ext cx="170945" cy="231237"/>
              </a:xfrm>
              <a:prstGeom prst="rect">
                <a:avLst/>
              </a:prstGeom>
              <a:solidFill>
                <a:srgbClr val="00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/>
              </a:p>
            </p:txBody>
          </p:sp>
        </p:grpSp>
        <p:sp>
          <p:nvSpPr>
            <p:cNvPr id="21" name="正方形/長方形 20"/>
            <p:cNvSpPr/>
            <p:nvPr/>
          </p:nvSpPr>
          <p:spPr>
            <a:xfrm>
              <a:off x="85753" y="50629"/>
              <a:ext cx="699031" cy="87501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270514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20</Words>
  <Application>Microsoft Office PowerPoint</Application>
  <PresentationFormat>画面に合わせる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Riek</dc:creator>
  <cp:lastModifiedBy>Riek</cp:lastModifiedBy>
  <cp:revision>7</cp:revision>
  <dcterms:created xsi:type="dcterms:W3CDTF">2012-04-03T04:48:38Z</dcterms:created>
  <dcterms:modified xsi:type="dcterms:W3CDTF">2012-04-25T08:38:42Z</dcterms:modified>
</cp:coreProperties>
</file>