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88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8B103-DA7F-5342-BAAB-D6C6586C569A}" type="datetimeFigureOut">
              <a:rPr lang="en-US" smtClean="0"/>
              <a:pPr/>
              <a:t>8/8/12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6A804A-2049-6049-93F4-CAD465AE9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34" charset="-128"/>
              <a:cs typeface="ＭＳ Ｐゴシック" pitchFamily="34" charset="-128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FB26D06-32FC-1840-8A39-F12038EF8F27}" type="slidenum">
              <a:rPr lang="en-US">
                <a:latin typeface="Calibri" pitchFamily="34" charset="0"/>
              </a:rPr>
              <a:pPr/>
              <a:t>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A7961-DD14-644E-B7DD-4EF3AEACE165}" type="datetimeFigureOut">
              <a:rPr lang="en-US" smtClean="0"/>
              <a:pPr/>
              <a:t>8/8/12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4090-0C98-D348-BDEC-4EC729475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A7961-DD14-644E-B7DD-4EF3AEACE165}" type="datetimeFigureOut">
              <a:rPr lang="en-US" smtClean="0"/>
              <a:pPr/>
              <a:t>8/8/12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4090-0C98-D348-BDEC-4EC729475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A7961-DD14-644E-B7DD-4EF3AEACE165}" type="datetimeFigureOut">
              <a:rPr lang="en-US" smtClean="0"/>
              <a:pPr/>
              <a:t>8/8/12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4090-0C98-D348-BDEC-4EC729475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A7961-DD14-644E-B7DD-4EF3AEACE165}" type="datetimeFigureOut">
              <a:rPr lang="en-US" smtClean="0"/>
              <a:pPr/>
              <a:t>8/8/12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4090-0C98-D348-BDEC-4EC729475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A7961-DD14-644E-B7DD-4EF3AEACE165}" type="datetimeFigureOut">
              <a:rPr lang="en-US" smtClean="0"/>
              <a:pPr/>
              <a:t>8/8/12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4090-0C98-D348-BDEC-4EC729475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A7961-DD14-644E-B7DD-4EF3AEACE165}" type="datetimeFigureOut">
              <a:rPr lang="en-US" smtClean="0"/>
              <a:pPr/>
              <a:t>8/8/12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4090-0C98-D348-BDEC-4EC729475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A7961-DD14-644E-B7DD-4EF3AEACE165}" type="datetimeFigureOut">
              <a:rPr lang="en-US" smtClean="0"/>
              <a:pPr/>
              <a:t>8/8/12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4090-0C98-D348-BDEC-4EC729475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A7961-DD14-644E-B7DD-4EF3AEACE165}" type="datetimeFigureOut">
              <a:rPr lang="en-US" smtClean="0"/>
              <a:pPr/>
              <a:t>8/8/12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4090-0C98-D348-BDEC-4EC729475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A7961-DD14-644E-B7DD-4EF3AEACE165}" type="datetimeFigureOut">
              <a:rPr lang="en-US" smtClean="0"/>
              <a:pPr/>
              <a:t>8/8/12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4090-0C98-D348-BDEC-4EC729475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A7961-DD14-644E-B7DD-4EF3AEACE165}" type="datetimeFigureOut">
              <a:rPr lang="en-US" smtClean="0"/>
              <a:pPr/>
              <a:t>8/8/12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4090-0C98-D348-BDEC-4EC729475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A7961-DD14-644E-B7DD-4EF3AEACE165}" type="datetimeFigureOut">
              <a:rPr lang="en-US" smtClean="0"/>
              <a:pPr/>
              <a:t>8/8/12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4090-0C98-D348-BDEC-4EC729475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A7961-DD14-644E-B7DD-4EF3AEACE165}" type="datetimeFigureOut">
              <a:rPr lang="en-US" smtClean="0"/>
              <a:pPr/>
              <a:t>8/8/12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54090-0C98-D348-BDEC-4EC729475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800278"/>
            <a:ext cx="4562475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2850860"/>
            <a:ext cx="4572000" cy="375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7" name="AutoShape 9"/>
          <p:cNvSpPr>
            <a:spLocks noChangeArrowheads="1"/>
          </p:cNvSpPr>
          <p:nvPr/>
        </p:nvSpPr>
        <p:spPr bwMode="auto">
          <a:xfrm>
            <a:off x="5181600" y="4303713"/>
            <a:ext cx="128588" cy="152400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Calibri" pitchFamily="-108" charset="0"/>
            </a:endParaRPr>
          </a:p>
        </p:txBody>
      </p:sp>
      <p:sp>
        <p:nvSpPr>
          <p:cNvPr id="17413" name="TextBox 9"/>
          <p:cNvSpPr txBox="1">
            <a:spLocks noChangeArrowheads="1"/>
          </p:cNvSpPr>
          <p:nvPr/>
        </p:nvSpPr>
        <p:spPr bwMode="auto">
          <a:xfrm>
            <a:off x="6931814" y="112713"/>
            <a:ext cx="2058199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>
                <a:ea typeface="Arial" pitchFamily="34" charset="0"/>
                <a:cs typeface="Arial" pitchFamily="34" charset="0"/>
              </a:rPr>
              <a:t>Supplemental Figure 2</a:t>
            </a:r>
          </a:p>
          <a:p>
            <a:r>
              <a:rPr lang="en-US" sz="1200" b="1" dirty="0" smtClean="0">
                <a:ea typeface="Arial" pitchFamily="34" charset="0"/>
                <a:cs typeface="Arial" pitchFamily="34" charset="0"/>
              </a:rPr>
              <a:t>Gone </a:t>
            </a:r>
            <a:r>
              <a:rPr lang="en-US" sz="1200" b="1" dirty="0">
                <a:ea typeface="Arial" pitchFamily="34" charset="0"/>
                <a:cs typeface="Arial" pitchFamily="34" charset="0"/>
              </a:rPr>
              <a:t>&amp; Nicholson</a:t>
            </a:r>
          </a:p>
        </p:txBody>
      </p:sp>
      <p:cxnSp>
        <p:nvCxnSpPr>
          <p:cNvPr id="8" name="Straight Connector 7"/>
          <p:cNvCxnSpPr/>
          <p:nvPr/>
        </p:nvCxnSpPr>
        <p:spPr>
          <a:xfrm rot="10800000">
            <a:off x="482600" y="650806"/>
            <a:ext cx="6449214" cy="1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2600" y="112713"/>
            <a:ext cx="5973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Supplemental Figure 2. </a:t>
            </a:r>
            <a:r>
              <a:rPr lang="en-US" sz="1400" dirty="0" smtClean="0"/>
              <a:t>Mass spectrometric analysis of </a:t>
            </a:r>
            <a:r>
              <a:rPr lang="en-US" sz="1400" dirty="0" err="1" smtClean="0"/>
              <a:t>tryptic</a:t>
            </a:r>
            <a:r>
              <a:rPr lang="en-US" sz="1400" dirty="0" smtClean="0"/>
              <a:t> peptides of </a:t>
            </a:r>
            <a:br>
              <a:rPr lang="en-US" sz="1400" dirty="0" smtClean="0"/>
            </a:br>
            <a:r>
              <a:rPr lang="en-US" sz="1400" dirty="0" smtClean="0"/>
              <a:t>              T7PK </a:t>
            </a:r>
            <a:r>
              <a:rPr lang="en-US" sz="1400" dirty="0" err="1" smtClean="0"/>
              <a:t>autophosphorylated</a:t>
            </a:r>
            <a:r>
              <a:rPr lang="en-US" sz="1400" dirty="0" smtClean="0"/>
              <a:t> </a:t>
            </a:r>
            <a:r>
              <a:rPr lang="en-US" sz="1400" i="1" dirty="0" smtClean="0"/>
              <a:t>in vitro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66475" y="800100"/>
            <a:ext cx="74184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Shown in green are aligned </a:t>
            </a:r>
            <a:r>
              <a:rPr lang="en-US" sz="1200" dirty="0" err="1" smtClean="0">
                <a:latin typeface="Arial"/>
                <a:cs typeface="Arial"/>
              </a:rPr>
              <a:t>tryptic</a:t>
            </a:r>
            <a:r>
              <a:rPr lang="en-US" sz="1200" dirty="0" smtClean="0">
                <a:latin typeface="Arial"/>
                <a:cs typeface="Arial"/>
              </a:rPr>
              <a:t> fragments of T7PK </a:t>
            </a:r>
            <a:r>
              <a:rPr lang="en-US" sz="1200" dirty="0" err="1" smtClean="0">
                <a:latin typeface="Arial"/>
                <a:cs typeface="Arial"/>
              </a:rPr>
              <a:t>autophosphorylated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i="1" dirty="0" smtClean="0">
                <a:latin typeface="Arial"/>
                <a:cs typeface="Arial"/>
              </a:rPr>
              <a:t>in vitro</a:t>
            </a:r>
            <a:r>
              <a:rPr lang="en-US" sz="1200" dirty="0" smtClean="0">
                <a:latin typeface="Arial"/>
                <a:cs typeface="Arial"/>
              </a:rPr>
              <a:t>. Ser216 is indicated by the star, and both Ser216 and Ser227 are shaded</a:t>
            </a:r>
            <a:r>
              <a:rPr lang="en-US" sz="1200" dirty="0" smtClean="0">
                <a:latin typeface="Arial"/>
                <a:cs typeface="Arial"/>
              </a:rPr>
              <a:t> in pink. The sites of </a:t>
            </a:r>
            <a:r>
              <a:rPr lang="en-US" sz="1200" dirty="0" err="1" smtClean="0">
                <a:latin typeface="Arial"/>
                <a:cs typeface="Arial"/>
              </a:rPr>
              <a:t>phosphorylation</a:t>
            </a:r>
            <a:r>
              <a:rPr lang="en-US" sz="1200" dirty="0" smtClean="0">
                <a:latin typeface="Arial"/>
                <a:cs typeface="Arial"/>
              </a:rPr>
              <a:t> in the </a:t>
            </a:r>
            <a:r>
              <a:rPr lang="en-US" sz="1200" dirty="0" err="1" smtClean="0">
                <a:latin typeface="Arial"/>
                <a:cs typeface="Arial"/>
              </a:rPr>
              <a:t>tryptic</a:t>
            </a:r>
            <a:r>
              <a:rPr lang="en-US" sz="1200" dirty="0" smtClean="0">
                <a:latin typeface="Arial"/>
                <a:cs typeface="Arial"/>
              </a:rPr>
              <a:t> fragments also are shown in pink. </a:t>
            </a:r>
            <a:r>
              <a:rPr lang="en-US" sz="1200" dirty="0" err="1" smtClean="0">
                <a:latin typeface="Arial"/>
                <a:cs typeface="Arial"/>
              </a:rPr>
              <a:t>Asparagine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 err="1" smtClean="0">
                <a:latin typeface="Arial"/>
                <a:cs typeface="Arial"/>
              </a:rPr>
              <a:t>deamidation</a:t>
            </a:r>
            <a:r>
              <a:rPr lang="en-US" sz="1200" dirty="0" smtClean="0">
                <a:latin typeface="Arial"/>
                <a:cs typeface="Arial"/>
              </a:rPr>
              <a:t> is indicated by light blue shading, and </a:t>
            </a:r>
            <a:r>
              <a:rPr lang="en-US" sz="1200" dirty="0" err="1" smtClean="0">
                <a:latin typeface="Arial"/>
                <a:cs typeface="Arial"/>
              </a:rPr>
              <a:t>methionine</a:t>
            </a:r>
            <a:r>
              <a:rPr lang="en-US" sz="1200" dirty="0" smtClean="0">
                <a:latin typeface="Arial"/>
                <a:cs typeface="Arial"/>
              </a:rPr>
              <a:t> oxidation by light green. See </a:t>
            </a:r>
            <a:r>
              <a:rPr lang="en-US" sz="1200" i="1" dirty="0" smtClean="0">
                <a:latin typeface="Arial"/>
                <a:cs typeface="Arial"/>
              </a:rPr>
              <a:t>Materials and Methods </a:t>
            </a:r>
            <a:r>
              <a:rPr lang="en-US" sz="1200" dirty="0" smtClean="0">
                <a:latin typeface="Arial"/>
                <a:cs typeface="Arial"/>
              </a:rPr>
              <a:t>for experimental details.</a:t>
            </a:r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92</Words>
  <Application>Microsoft Macintosh PowerPoint</Application>
  <PresentationFormat>On-screen Show (4:3)</PresentationFormat>
  <Paragraphs>5</Paragraphs>
  <Slides>2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Temple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Allen Nicholson</dc:creator>
  <cp:lastModifiedBy>Allen Nicholson</cp:lastModifiedBy>
  <cp:revision>8</cp:revision>
  <dcterms:created xsi:type="dcterms:W3CDTF">2012-08-08T16:52:48Z</dcterms:created>
  <dcterms:modified xsi:type="dcterms:W3CDTF">2012-08-08T16:53:56Z</dcterms:modified>
</cp:coreProperties>
</file>