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7" r:id="rId4"/>
    <p:sldId id="256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B1ED-D4D7-48B5-B6D8-27B686A420AE}" type="datetimeFigureOut">
              <a:rPr lang="nl-NL" smtClean="0"/>
              <a:t>21-3-2012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F7D2-E37C-4EBC-96CF-37B521A25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093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B1ED-D4D7-48B5-B6D8-27B686A420AE}" type="datetimeFigureOut">
              <a:rPr lang="nl-NL" smtClean="0"/>
              <a:t>21-3-2012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F7D2-E37C-4EBC-96CF-37B521A25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5130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B1ED-D4D7-48B5-B6D8-27B686A420AE}" type="datetimeFigureOut">
              <a:rPr lang="nl-NL" smtClean="0"/>
              <a:t>21-3-2012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F7D2-E37C-4EBC-96CF-37B521A25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7996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B1ED-D4D7-48B5-B6D8-27B686A420AE}" type="datetimeFigureOut">
              <a:rPr lang="nl-NL" smtClean="0"/>
              <a:t>21-3-2012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F7D2-E37C-4EBC-96CF-37B521A25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0644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B1ED-D4D7-48B5-B6D8-27B686A420AE}" type="datetimeFigureOut">
              <a:rPr lang="nl-NL" smtClean="0"/>
              <a:t>21-3-2012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F7D2-E37C-4EBC-96CF-37B521A25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3551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B1ED-D4D7-48B5-B6D8-27B686A420AE}" type="datetimeFigureOut">
              <a:rPr lang="nl-NL" smtClean="0"/>
              <a:t>21-3-2012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F7D2-E37C-4EBC-96CF-37B521A25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5802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B1ED-D4D7-48B5-B6D8-27B686A420AE}" type="datetimeFigureOut">
              <a:rPr lang="nl-NL" smtClean="0"/>
              <a:t>21-3-2012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F7D2-E37C-4EBC-96CF-37B521A25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38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B1ED-D4D7-48B5-B6D8-27B686A420AE}" type="datetimeFigureOut">
              <a:rPr lang="nl-NL" smtClean="0"/>
              <a:t>21-3-2012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F7D2-E37C-4EBC-96CF-37B521A25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6742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B1ED-D4D7-48B5-B6D8-27B686A420AE}" type="datetimeFigureOut">
              <a:rPr lang="nl-NL" smtClean="0"/>
              <a:t>21-3-2012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F7D2-E37C-4EBC-96CF-37B521A25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601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B1ED-D4D7-48B5-B6D8-27B686A420AE}" type="datetimeFigureOut">
              <a:rPr lang="nl-NL" smtClean="0"/>
              <a:t>21-3-2012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F7D2-E37C-4EBC-96CF-37B521A25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8626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B1ED-D4D7-48B5-B6D8-27B686A420AE}" type="datetimeFigureOut">
              <a:rPr lang="nl-NL" smtClean="0"/>
              <a:t>21-3-2012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F7D2-E37C-4EBC-96CF-37B521A25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0807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BB1ED-D4D7-48B5-B6D8-27B686A420AE}" type="datetimeFigureOut">
              <a:rPr lang="nl-NL" smtClean="0"/>
              <a:t>21-3-2012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BF7D2-E37C-4EBC-96CF-37B521A258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211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67544" y="18864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Plasma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6520186" cy="2557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645024"/>
            <a:ext cx="6520186" cy="2557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4587537" y="130011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9,10-DiHOME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4587537" y="436510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14,15-DiHETrE</a:t>
            </a:r>
            <a:endParaRPr lang="nl-NL" dirty="0"/>
          </a:p>
        </p:txBody>
      </p:sp>
      <p:cxnSp>
        <p:nvCxnSpPr>
          <p:cNvPr id="5" name="Rechte verbindingslijn met pijl 4"/>
          <p:cNvCxnSpPr/>
          <p:nvPr/>
        </p:nvCxnSpPr>
        <p:spPr>
          <a:xfrm flipH="1">
            <a:off x="4427984" y="1669450"/>
            <a:ext cx="360040" cy="1033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 flipH="1">
            <a:off x="4565672" y="4734436"/>
            <a:ext cx="360040" cy="1033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6837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867" y="476672"/>
            <a:ext cx="7240266" cy="2840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467544" y="18864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Liver</a:t>
            </a:r>
            <a:endParaRPr lang="nl-NL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604" y="3789040"/>
            <a:ext cx="6880226" cy="2699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4644008" y="119675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8,9-DiHETrE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4860032" y="450912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15-HETE</a:t>
            </a:r>
            <a:endParaRPr lang="nl-NL" dirty="0"/>
          </a:p>
        </p:txBody>
      </p:sp>
      <p:cxnSp>
        <p:nvCxnSpPr>
          <p:cNvPr id="4" name="Rechte verbindingslijn met pijl 3"/>
          <p:cNvCxnSpPr/>
          <p:nvPr/>
        </p:nvCxnSpPr>
        <p:spPr>
          <a:xfrm flipH="1">
            <a:off x="4572000" y="1566084"/>
            <a:ext cx="288032" cy="627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/>
          <p:nvPr/>
        </p:nvCxnSpPr>
        <p:spPr>
          <a:xfrm flipH="1">
            <a:off x="4860032" y="4878452"/>
            <a:ext cx="360040" cy="1347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6637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715844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645024"/>
            <a:ext cx="7056784" cy="276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467544" y="18864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I</a:t>
            </a:r>
            <a:r>
              <a:rPr lang="nl-NL" dirty="0" smtClean="0"/>
              <a:t>leum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4572000" y="112474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5-HEPE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4283968" y="4157369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PGE3</a:t>
            </a:r>
            <a:endParaRPr lang="nl-NL" dirty="0"/>
          </a:p>
        </p:txBody>
      </p:sp>
      <p:cxnSp>
        <p:nvCxnSpPr>
          <p:cNvPr id="4" name="Rechte verbindingslijn met pijl 3"/>
          <p:cNvCxnSpPr/>
          <p:nvPr/>
        </p:nvCxnSpPr>
        <p:spPr>
          <a:xfrm flipH="1">
            <a:off x="4644008" y="1494076"/>
            <a:ext cx="288032" cy="1347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/>
          <p:nvPr/>
        </p:nvCxnSpPr>
        <p:spPr>
          <a:xfrm flipH="1">
            <a:off x="4283968" y="4526701"/>
            <a:ext cx="288032" cy="544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8867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7056784" cy="276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905" y="3501008"/>
            <a:ext cx="7168258" cy="2812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251520" y="11663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Adipose</a:t>
            </a:r>
            <a:r>
              <a:rPr lang="nl-NL" dirty="0" smtClean="0"/>
              <a:t> tissue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4179452" y="105273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12-HEPE</a:t>
            </a:r>
            <a:endParaRPr lang="nl-NL" dirty="0"/>
          </a:p>
        </p:txBody>
      </p:sp>
      <p:cxnSp>
        <p:nvCxnSpPr>
          <p:cNvPr id="3" name="Rechte verbindingslijn met pijl 2"/>
          <p:cNvCxnSpPr/>
          <p:nvPr/>
        </p:nvCxnSpPr>
        <p:spPr>
          <a:xfrm flipH="1">
            <a:off x="3995936" y="1494076"/>
            <a:ext cx="360040" cy="1347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>
            <a:off x="4716016" y="422108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19,20-DiHOPE</a:t>
            </a:r>
            <a:endParaRPr lang="nl-NL" dirty="0"/>
          </a:p>
        </p:txBody>
      </p:sp>
      <p:cxnSp>
        <p:nvCxnSpPr>
          <p:cNvPr id="9" name="Rechte verbindingslijn met pijl 8"/>
          <p:cNvCxnSpPr/>
          <p:nvPr/>
        </p:nvCxnSpPr>
        <p:spPr>
          <a:xfrm flipH="1">
            <a:off x="4575496" y="4590420"/>
            <a:ext cx="360040" cy="1347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5583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7709091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kstvak 6"/>
          <p:cNvSpPr txBox="1"/>
          <p:nvPr/>
        </p:nvSpPr>
        <p:spPr>
          <a:xfrm>
            <a:off x="4860032" y="1556792"/>
            <a:ext cx="714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UK1</a:t>
            </a:r>
            <a:endParaRPr lang="nl-NL" dirty="0"/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5220072" y="1988840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6718061" y="1906968"/>
            <a:ext cx="714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UK2</a:t>
            </a:r>
            <a:endParaRPr lang="nl-NL" dirty="0"/>
          </a:p>
        </p:txBody>
      </p:sp>
      <p:cxnSp>
        <p:nvCxnSpPr>
          <p:cNvPr id="11" name="Rechte verbindingslijn met pijl 10"/>
          <p:cNvCxnSpPr/>
          <p:nvPr/>
        </p:nvCxnSpPr>
        <p:spPr>
          <a:xfrm>
            <a:off x="7092255" y="2271402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7318414" y="1983268"/>
            <a:ext cx="714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UK3</a:t>
            </a:r>
            <a:endParaRPr lang="nl-NL" dirty="0"/>
          </a:p>
        </p:txBody>
      </p:sp>
      <p:cxnSp>
        <p:nvCxnSpPr>
          <p:cNvPr id="13" name="Rechte verbindingslijn met pijl 12"/>
          <p:cNvCxnSpPr/>
          <p:nvPr/>
        </p:nvCxnSpPr>
        <p:spPr>
          <a:xfrm flipH="1">
            <a:off x="7372444" y="2370868"/>
            <a:ext cx="92062" cy="3380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22573"/>
            <a:ext cx="7949869" cy="3118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kstvak 15"/>
          <p:cNvSpPr txBox="1"/>
          <p:nvPr/>
        </p:nvSpPr>
        <p:spPr>
          <a:xfrm>
            <a:off x="6594099" y="5805264"/>
            <a:ext cx="714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UK4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7164288" y="5661248"/>
            <a:ext cx="714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UK5</a:t>
            </a:r>
            <a:endParaRPr lang="nl-NL" dirty="0"/>
          </a:p>
        </p:txBody>
      </p:sp>
      <p:cxnSp>
        <p:nvCxnSpPr>
          <p:cNvPr id="18" name="Rechte verbindingslijn met pijl 17"/>
          <p:cNvCxnSpPr/>
          <p:nvPr/>
        </p:nvCxnSpPr>
        <p:spPr>
          <a:xfrm>
            <a:off x="6951201" y="6102588"/>
            <a:ext cx="123962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met pijl 19"/>
          <p:cNvCxnSpPr/>
          <p:nvPr/>
        </p:nvCxnSpPr>
        <p:spPr>
          <a:xfrm flipH="1">
            <a:off x="7423720" y="5971386"/>
            <a:ext cx="106512" cy="2050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hthoek 13"/>
          <p:cNvSpPr/>
          <p:nvPr/>
        </p:nvSpPr>
        <p:spPr>
          <a:xfrm>
            <a:off x="7572964" y="353388"/>
            <a:ext cx="582344" cy="267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Rechthoek 22"/>
          <p:cNvSpPr/>
          <p:nvPr/>
        </p:nvSpPr>
        <p:spPr>
          <a:xfrm>
            <a:off x="7768256" y="3801226"/>
            <a:ext cx="568892" cy="203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1511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6482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18</Words>
  <Application>Microsoft Office PowerPoint</Application>
  <PresentationFormat>Diavoorstelling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Michiel</dc:creator>
  <cp:lastModifiedBy>Michiel</cp:lastModifiedBy>
  <cp:revision>16</cp:revision>
  <dcterms:created xsi:type="dcterms:W3CDTF">2012-02-11T18:35:38Z</dcterms:created>
  <dcterms:modified xsi:type="dcterms:W3CDTF">2012-03-21T20:47:56Z</dcterms:modified>
</cp:coreProperties>
</file>