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7"/>
  </p:notesMasterIdLst>
  <p:sldIdLst>
    <p:sldId id="256" r:id="rId2"/>
    <p:sldId id="261" r:id="rId3"/>
    <p:sldId id="260" r:id="rId4"/>
    <p:sldId id="259" r:id="rId5"/>
    <p:sldId id="258" r:id="rId6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 snapVertSplitter="1" vertBarState="minimized" horzBarState="maximized">
    <p:restoredLeft sz="16259" autoAdjust="0"/>
    <p:restoredTop sz="94660"/>
  </p:normalViewPr>
  <p:slideViewPr>
    <p:cSldViewPr snapToObjects="1">
      <p:cViewPr varScale="1">
        <p:scale>
          <a:sx n="112" d="100"/>
          <a:sy n="112" d="100"/>
        </p:scale>
        <p:origin x="-3304" y="-11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3CA56E-CAA1-9245-9040-62CCDA55ADE3}" type="datetimeFigureOut">
              <a:rPr lang="en-US" smtClean="0"/>
              <a:pPr/>
              <a:t>4/13/12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584E51-8BF3-AA42-9BDB-2F554C4FCEB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4D3339-7306-F843-BD00-1F691E0EAF15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74"/>
            <a:ext cx="5829300" cy="1960033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5817C-3741-4F4E-8A2B-4941C474DD6C}" type="datetimeFigureOut">
              <a:rPr lang="en-US" smtClean="0"/>
              <a:pPr/>
              <a:t>4/13/12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695A3-C52D-C747-8B56-B3782E2DA3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5817C-3741-4F4E-8A2B-4941C474DD6C}" type="datetimeFigureOut">
              <a:rPr lang="en-US" smtClean="0"/>
              <a:pPr/>
              <a:t>4/13/12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695A3-C52D-C747-8B56-B3782E2DA3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80" y="488951"/>
            <a:ext cx="3357563" cy="104013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5817C-3741-4F4E-8A2B-4941C474DD6C}" type="datetimeFigureOut">
              <a:rPr lang="en-US" smtClean="0"/>
              <a:pPr/>
              <a:t>4/13/12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695A3-C52D-C747-8B56-B3782E2DA3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5817C-3741-4F4E-8A2B-4941C474DD6C}" type="datetimeFigureOut">
              <a:rPr lang="en-US" smtClean="0"/>
              <a:pPr/>
              <a:t>4/13/12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695A3-C52D-C747-8B56-B3782E2DA3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25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5817C-3741-4F4E-8A2B-4941C474DD6C}" type="datetimeFigureOut">
              <a:rPr lang="en-US" smtClean="0"/>
              <a:pPr/>
              <a:t>4/13/12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695A3-C52D-C747-8B56-B3782E2DA3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7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2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5817C-3741-4F4E-8A2B-4941C474DD6C}" type="datetimeFigureOut">
              <a:rPr lang="en-US" smtClean="0"/>
              <a:pPr/>
              <a:t>4/13/12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695A3-C52D-C747-8B56-B3782E2DA3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2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2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4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4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5817C-3741-4F4E-8A2B-4941C474DD6C}" type="datetimeFigureOut">
              <a:rPr lang="en-US" smtClean="0"/>
              <a:pPr/>
              <a:t>4/13/12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695A3-C52D-C747-8B56-B3782E2DA3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5817C-3741-4F4E-8A2B-4941C474DD6C}" type="datetimeFigureOut">
              <a:rPr lang="en-US" smtClean="0"/>
              <a:pPr/>
              <a:t>4/13/12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695A3-C52D-C747-8B56-B3782E2DA3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5817C-3741-4F4E-8A2B-4941C474DD6C}" type="datetimeFigureOut">
              <a:rPr lang="en-US" smtClean="0"/>
              <a:pPr/>
              <a:t>4/13/12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695A3-C52D-C747-8B56-B3782E2DA3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5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92" y="364074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5" y="1913474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5817C-3741-4F4E-8A2B-4941C474DD6C}" type="datetimeFigureOut">
              <a:rPr lang="en-US" smtClean="0"/>
              <a:pPr/>
              <a:t>4/13/12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695A3-C52D-C747-8B56-B3782E2DA3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5817C-3741-4F4E-8A2B-4941C474DD6C}" type="datetimeFigureOut">
              <a:rPr lang="en-US" smtClean="0"/>
              <a:pPr/>
              <a:t>4/13/12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695A3-C52D-C747-8B56-B3782E2DA3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8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41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A5817C-3741-4F4E-8A2B-4941C474DD6C}" type="datetimeFigureOut">
              <a:rPr lang="en-US" smtClean="0"/>
              <a:pPr/>
              <a:t>4/13/12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41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41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D695A3-C52D-C747-8B56-B3782E2DA30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RS expressed tree-tif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228600"/>
            <a:ext cx="4267200" cy="876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45"/>
          <p:cNvSpPr txBox="1">
            <a:spLocks noChangeArrowheads="1"/>
          </p:cNvSpPr>
          <p:nvPr/>
        </p:nvSpPr>
        <p:spPr bwMode="auto">
          <a:xfrm>
            <a:off x="34930" y="8698468"/>
            <a:ext cx="14128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fr-FR" dirty="0" smtClean="0"/>
              <a:t>Figure </a:t>
            </a:r>
            <a:r>
              <a:rPr lang="fr-FR" dirty="0"/>
              <a:t>S1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t versus rea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286494"/>
            <a:ext cx="5943600" cy="5694878"/>
          </a:xfrm>
          <a:prstGeom prst="rect">
            <a:avLst/>
          </a:prstGeom>
        </p:spPr>
      </p:pic>
      <p:sp>
        <p:nvSpPr>
          <p:cNvPr id="5" name="Text Box 45"/>
          <p:cNvSpPr txBox="1">
            <a:spLocks noChangeArrowheads="1"/>
          </p:cNvSpPr>
          <p:nvPr/>
        </p:nvSpPr>
        <p:spPr bwMode="auto">
          <a:xfrm>
            <a:off x="34930" y="8698468"/>
            <a:ext cx="14128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fr-FR" dirty="0" smtClean="0"/>
              <a:t>Figure S2</a:t>
            </a:r>
            <a:endParaRPr lang="fr-F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lide1.png"/>
          <p:cNvPicPr>
            <a:picLocks noChangeAspect="1"/>
          </p:cNvPicPr>
          <p:nvPr/>
        </p:nvPicPr>
        <p:blipFill>
          <a:blip r:embed="rId3"/>
          <a:srcRect l="8889" t="15830" r="8889" b="23330"/>
          <a:stretch>
            <a:fillRect/>
          </a:stretch>
        </p:blipFill>
        <p:spPr>
          <a:xfrm>
            <a:off x="38101" y="1447800"/>
            <a:ext cx="6743699" cy="4953000"/>
          </a:xfrm>
          <a:prstGeom prst="rect">
            <a:avLst/>
          </a:prstGeom>
        </p:spPr>
      </p:pic>
      <p:sp>
        <p:nvSpPr>
          <p:cNvPr id="6" name="Text Box 45"/>
          <p:cNvSpPr txBox="1">
            <a:spLocks noChangeArrowheads="1"/>
          </p:cNvSpPr>
          <p:nvPr/>
        </p:nvSpPr>
        <p:spPr bwMode="auto">
          <a:xfrm>
            <a:off x="34930" y="8698468"/>
            <a:ext cx="14128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fr-FR" dirty="0" smtClean="0"/>
              <a:t>Figure </a:t>
            </a:r>
            <a:r>
              <a:rPr lang="fr-FR" dirty="0" smtClean="0"/>
              <a:t>S3</a:t>
            </a:r>
            <a:endParaRPr lang="fr-FR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AML phylogeny - Figure S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00" y="1193507"/>
            <a:ext cx="6324600" cy="6231455"/>
          </a:xfrm>
          <a:prstGeom prst="rect">
            <a:avLst/>
          </a:prstGeom>
        </p:spPr>
      </p:pic>
      <p:sp>
        <p:nvSpPr>
          <p:cNvPr id="5" name="Text Box 45"/>
          <p:cNvSpPr txBox="1">
            <a:spLocks noChangeArrowheads="1"/>
          </p:cNvSpPr>
          <p:nvPr/>
        </p:nvSpPr>
        <p:spPr bwMode="auto">
          <a:xfrm>
            <a:off x="34930" y="8698468"/>
            <a:ext cx="14128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fr-FR" dirty="0" smtClean="0"/>
              <a:t>Figure </a:t>
            </a:r>
            <a:r>
              <a:rPr lang="fr-FR" dirty="0" smtClean="0"/>
              <a:t>S4</a:t>
            </a:r>
            <a:endParaRPr lang="fr-FR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5"/>
          <p:cNvSpPr txBox="1">
            <a:spLocks noChangeArrowheads="1"/>
          </p:cNvSpPr>
          <p:nvPr/>
        </p:nvSpPr>
        <p:spPr bwMode="auto">
          <a:xfrm>
            <a:off x="34930" y="8698468"/>
            <a:ext cx="14128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fr-FR" dirty="0" smtClean="0"/>
              <a:t>Figure </a:t>
            </a:r>
            <a:r>
              <a:rPr lang="fr-FR" dirty="0" smtClean="0"/>
              <a:t>S5</a:t>
            </a:r>
            <a:endParaRPr lang="fr-FR" dirty="0"/>
          </a:p>
        </p:txBody>
      </p:sp>
      <p:pic>
        <p:nvPicPr>
          <p:cNvPr id="5" name="Picture 4" descr="BIC versus cluster number - Figure S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171" y="1524001"/>
            <a:ext cx="6635662" cy="5834291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 rot="16200000" flipH="1">
            <a:off x="800100" y="5372100"/>
            <a:ext cx="1524000" cy="838200"/>
          </a:xfrm>
          <a:prstGeom prst="line">
            <a:avLst/>
          </a:prstGeom>
          <a:ln w="19050" cap="flat" cmpd="sng" algn="ctr">
            <a:solidFill>
              <a:srgbClr val="800000"/>
            </a:solidFill>
            <a:prstDash val="dash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rot="10800000">
            <a:off x="1447806" y="6019800"/>
            <a:ext cx="1371599" cy="685800"/>
          </a:xfrm>
          <a:prstGeom prst="line">
            <a:avLst/>
          </a:prstGeom>
          <a:ln w="1905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11</Words>
  <Application>Microsoft Macintosh PowerPoint</Application>
  <PresentationFormat>On-screen Show (4:3)</PresentationFormat>
  <Paragraphs>6</Paragraphs>
  <Slides>5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Slide 1</vt:lpstr>
      <vt:lpstr>Slide 2</vt:lpstr>
      <vt:lpstr>Slide 3</vt:lpstr>
      <vt:lpstr>Slide 4</vt:lpstr>
      <vt:lpstr>Slide 5</vt:lpstr>
    </vt:vector>
  </TitlesOfParts>
  <Company>Oxford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Irem Sepil</dc:creator>
  <cp:lastModifiedBy>Irem Sepil</cp:lastModifiedBy>
  <cp:revision>4</cp:revision>
  <dcterms:created xsi:type="dcterms:W3CDTF">2012-04-13T16:44:32Z</dcterms:created>
  <dcterms:modified xsi:type="dcterms:W3CDTF">2012-04-13T16:47:38Z</dcterms:modified>
</cp:coreProperties>
</file>