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92CD1-D6CF-4B70-9C2E-04E847B00DF7}" type="datetimeFigureOut">
              <a:rPr lang="en-US"/>
              <a:pPr>
                <a:defRPr/>
              </a:pPr>
              <a:t>8/16/2012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845EC-98E4-47EB-9F17-74A12AA95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7EDBC6-EE38-4AE3-BAE1-90470AC05071}" type="datetimeFigureOut">
              <a:rPr lang="en-US"/>
              <a:pPr>
                <a:defRPr/>
              </a:pPr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0012C9-65F8-47D7-8B5E-AD6998C03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4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"/>
            <a:ext cx="1075940" cy="307777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Figure S1 </a:t>
            </a:r>
            <a:endParaRPr lang="en-US" sz="14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147" y="291916"/>
            <a:ext cx="4423204" cy="581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174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52462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 FIGS</dc:title>
  <dc:creator>Shibu Thomas</dc:creator>
  <dc:description/>
  <cp:lastModifiedBy>Amir Khalili</cp:lastModifiedBy>
  <cp:revision>1418</cp:revision>
  <dcterms:created xsi:type="dcterms:W3CDTF">2011-10-21T18:46:31Z</dcterms:created>
  <dcterms:modified xsi:type="dcterms:W3CDTF">2012-08-16T19:47:44Z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SUPP FIGS</vt:lpwstr>
  </property>
  <property fmtid="{D5CDD505-2E9C-101B-9397-08002B2CF9AE}" pid="3" name="SlideDescription">
    <vt:lpwstr/>
  </property>
</Properties>
</file>