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476" y="-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85A0C-0AE3-449E-8398-AAE9FF719ABD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7FF54-FE01-4CEF-B090-E06E0ED035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85A0C-0AE3-449E-8398-AAE9FF719ABD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7FF54-FE01-4CEF-B090-E06E0ED035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85A0C-0AE3-449E-8398-AAE9FF719ABD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7FF54-FE01-4CEF-B090-E06E0ED035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85A0C-0AE3-449E-8398-AAE9FF719ABD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7FF54-FE01-4CEF-B090-E06E0ED035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85A0C-0AE3-449E-8398-AAE9FF719ABD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7FF54-FE01-4CEF-B090-E06E0ED035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85A0C-0AE3-449E-8398-AAE9FF719ABD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7FF54-FE01-4CEF-B090-E06E0ED035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85A0C-0AE3-449E-8398-AAE9FF719ABD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7FF54-FE01-4CEF-B090-E06E0ED035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85A0C-0AE3-449E-8398-AAE9FF719ABD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7FF54-FE01-4CEF-B090-E06E0ED035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85A0C-0AE3-449E-8398-AAE9FF719ABD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7FF54-FE01-4CEF-B090-E06E0ED035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85A0C-0AE3-449E-8398-AAE9FF719ABD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7FF54-FE01-4CEF-B090-E06E0ED035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85A0C-0AE3-449E-8398-AAE9FF719ABD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7FF54-FE01-4CEF-B090-E06E0ED035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985A0C-0AE3-449E-8398-AAE9FF719ABD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57FF54-FE01-4CEF-B090-E06E0ED035E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4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3336" y="1237799"/>
            <a:ext cx="4969408" cy="5684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wendie</dc:creator>
  <cp:lastModifiedBy>wendie</cp:lastModifiedBy>
  <cp:revision>1</cp:revision>
  <dcterms:created xsi:type="dcterms:W3CDTF">2012-05-17T21:39:25Z</dcterms:created>
  <dcterms:modified xsi:type="dcterms:W3CDTF">2012-05-17T21:40:45Z</dcterms:modified>
</cp:coreProperties>
</file>