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5689600" cy="756126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70" d="100"/>
          <a:sy n="70" d="100"/>
        </p:scale>
        <p:origin x="-2154" y="180"/>
      </p:cViewPr>
      <p:guideLst>
        <p:guide orient="horz" pos="294"/>
        <p:guide pos="129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41D5C-5869-44A5-819A-A63581CC7274}" type="datetimeFigureOut">
              <a:rPr kumimoji="1" lang="ja-JP" altLang="en-US" smtClean="0"/>
              <a:pPr/>
              <a:t>2012/7/16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38363" y="685800"/>
            <a:ext cx="25812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FD0AA2-B2E0-4913-8949-50714B495C5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D0AA2-B2E0-4913-8949-50714B495C55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26720" y="2348895"/>
            <a:ext cx="4836160" cy="1620770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3440" y="4284716"/>
            <a:ext cx="398272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9A72-F669-4D71-AC96-46179D8B73B4}" type="datetimeFigureOut">
              <a:rPr kumimoji="1" lang="ja-JP" altLang="en-US" smtClean="0"/>
              <a:pPr/>
              <a:t>2012/7/16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B01B7-C5F6-40A3-8518-72E0EC6A70C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9A72-F669-4D71-AC96-46179D8B73B4}" type="datetimeFigureOut">
              <a:rPr kumimoji="1" lang="ja-JP" altLang="en-US" smtClean="0"/>
              <a:pPr/>
              <a:t>2012/7/16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B01B7-C5F6-40A3-8518-72E0EC6A70C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093720" y="404318"/>
            <a:ext cx="960120" cy="8600937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13360" y="404318"/>
            <a:ext cx="2785534" cy="860093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9A72-F669-4D71-AC96-46179D8B73B4}" type="datetimeFigureOut">
              <a:rPr kumimoji="1" lang="ja-JP" altLang="en-US" smtClean="0"/>
              <a:pPr/>
              <a:t>2012/7/16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B01B7-C5F6-40A3-8518-72E0EC6A70C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9A72-F669-4D71-AC96-46179D8B73B4}" type="datetimeFigureOut">
              <a:rPr kumimoji="1" lang="ja-JP" altLang="en-US" smtClean="0"/>
              <a:pPr/>
              <a:t>2012/7/16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B01B7-C5F6-40A3-8518-72E0EC6A70C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9439" y="4858812"/>
            <a:ext cx="4836160" cy="150175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49439" y="3204788"/>
            <a:ext cx="4836160" cy="165402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9A72-F669-4D71-AC96-46179D8B73B4}" type="datetimeFigureOut">
              <a:rPr kumimoji="1" lang="ja-JP" altLang="en-US" smtClean="0"/>
              <a:pPr/>
              <a:t>2012/7/16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B01B7-C5F6-40A3-8518-72E0EC6A70C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13361" y="2352394"/>
            <a:ext cx="1872827" cy="6652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181015" y="2352394"/>
            <a:ext cx="1872827" cy="6652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9A72-F669-4D71-AC96-46179D8B73B4}" type="datetimeFigureOut">
              <a:rPr kumimoji="1" lang="ja-JP" altLang="en-US" smtClean="0"/>
              <a:pPr/>
              <a:t>2012/7/16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B01B7-C5F6-40A3-8518-72E0EC6A70C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4480" y="302801"/>
            <a:ext cx="5120640" cy="1260211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84481" y="1692533"/>
            <a:ext cx="2513895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84481" y="2397900"/>
            <a:ext cx="2513895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890238" y="1692533"/>
            <a:ext cx="2514882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890238" y="2397900"/>
            <a:ext cx="2514882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9A72-F669-4D71-AC96-46179D8B73B4}" type="datetimeFigureOut">
              <a:rPr kumimoji="1" lang="ja-JP" altLang="en-US" smtClean="0"/>
              <a:pPr/>
              <a:t>2012/7/16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B01B7-C5F6-40A3-8518-72E0EC6A70C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9A72-F669-4D71-AC96-46179D8B73B4}" type="datetimeFigureOut">
              <a:rPr kumimoji="1" lang="ja-JP" altLang="en-US" smtClean="0"/>
              <a:pPr/>
              <a:t>2012/7/16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B01B7-C5F6-40A3-8518-72E0EC6A70C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9A72-F669-4D71-AC96-46179D8B73B4}" type="datetimeFigureOut">
              <a:rPr kumimoji="1" lang="ja-JP" altLang="en-US" smtClean="0"/>
              <a:pPr/>
              <a:t>2012/7/16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B01B7-C5F6-40A3-8518-72E0EC6A70C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4482" y="301051"/>
            <a:ext cx="1871839" cy="12812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24476" y="301052"/>
            <a:ext cx="3180645" cy="64533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84482" y="1582266"/>
            <a:ext cx="1871839" cy="51721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9A72-F669-4D71-AC96-46179D8B73B4}" type="datetimeFigureOut">
              <a:rPr kumimoji="1" lang="ja-JP" altLang="en-US" smtClean="0"/>
              <a:pPr/>
              <a:t>2012/7/16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B01B7-C5F6-40A3-8518-72E0EC6A70C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15201" y="5292885"/>
            <a:ext cx="3413760" cy="6248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115201" y="675612"/>
            <a:ext cx="3413760" cy="4536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15201" y="5917741"/>
            <a:ext cx="3413760" cy="8873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9A72-F669-4D71-AC96-46179D8B73B4}" type="datetimeFigureOut">
              <a:rPr kumimoji="1" lang="ja-JP" altLang="en-US" smtClean="0"/>
              <a:pPr/>
              <a:t>2012/7/16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B01B7-C5F6-40A3-8518-72E0EC6A70C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284480" y="302801"/>
            <a:ext cx="5120640" cy="1260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84480" y="1764297"/>
            <a:ext cx="5120640" cy="499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284481" y="7008172"/>
            <a:ext cx="1327573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B9A72-F669-4D71-AC96-46179D8B73B4}" type="datetimeFigureOut">
              <a:rPr kumimoji="1" lang="ja-JP" altLang="en-US" smtClean="0"/>
              <a:pPr/>
              <a:t>2012/7/16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1943948" y="7008172"/>
            <a:ext cx="1801707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077548" y="7008172"/>
            <a:ext cx="1327573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B01B7-C5F6-40A3-8518-72E0EC6A70C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竹腰知紀\Desktop\dimer paper\dimer wt degradation (WB).tif"/>
          <p:cNvPicPr>
            <a:picLocks noChangeAspect="1" noChangeArrowheads="1"/>
          </p:cNvPicPr>
          <p:nvPr/>
        </p:nvPicPr>
        <p:blipFill>
          <a:blip r:embed="rId3" cstate="print"/>
          <a:srcRect l="633" t="31822" r="52064" b="16847"/>
          <a:stretch>
            <a:fillRect/>
          </a:stretch>
        </p:blipFill>
        <p:spPr bwMode="auto">
          <a:xfrm>
            <a:off x="647056" y="655409"/>
            <a:ext cx="2154552" cy="1746935"/>
          </a:xfrm>
          <a:prstGeom prst="rect">
            <a:avLst/>
          </a:prstGeom>
          <a:noFill/>
        </p:spPr>
      </p:pic>
      <p:pic>
        <p:nvPicPr>
          <p:cNvPr id="5" name="Picture 5" descr="C:\Users\竹腰知紀\Desktop\dimer paper\dimer wt degradation (WB).tif"/>
          <p:cNvPicPr>
            <a:picLocks noChangeAspect="1" noChangeArrowheads="1"/>
          </p:cNvPicPr>
          <p:nvPr/>
        </p:nvPicPr>
        <p:blipFill>
          <a:blip r:embed="rId4" cstate="print"/>
          <a:srcRect l="51864" t="31999" r="3943" b="16464"/>
          <a:stretch>
            <a:fillRect/>
          </a:stretch>
        </p:blipFill>
        <p:spPr bwMode="auto">
          <a:xfrm>
            <a:off x="2844800" y="642179"/>
            <a:ext cx="2016224" cy="1756820"/>
          </a:xfrm>
          <a:prstGeom prst="rect">
            <a:avLst/>
          </a:prstGeom>
          <a:noFill/>
        </p:spPr>
      </p:pic>
      <p:cxnSp>
        <p:nvCxnSpPr>
          <p:cNvPr id="13" name="直線コネクタ 12"/>
          <p:cNvCxnSpPr/>
          <p:nvPr/>
        </p:nvCxnSpPr>
        <p:spPr>
          <a:xfrm>
            <a:off x="629804" y="620905"/>
            <a:ext cx="4248472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1182990" y="376510"/>
            <a:ext cx="1071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Arial" pitchFamily="34" charset="0"/>
                <a:cs typeface="Arial" pitchFamily="34" charset="0"/>
              </a:rPr>
              <a:t>wtCXCL12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348856" y="376510"/>
            <a:ext cx="971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Arial" pitchFamily="34" charset="0"/>
                <a:cs typeface="Arial" pitchFamily="34" charset="0"/>
              </a:rPr>
              <a:t>CXCL12</a:t>
            </a:r>
            <a:r>
              <a:rPr kumimoji="1" lang="en-US" altLang="ja-JP" sz="1400" b="1" baseline="-25000" dirty="0" smtClean="0">
                <a:latin typeface="Arial" pitchFamily="34" charset="0"/>
                <a:cs typeface="Arial" pitchFamily="34" charset="0"/>
              </a:rPr>
              <a:t>2</a:t>
            </a:r>
            <a:endParaRPr kumimoji="1" lang="ja-JP" altLang="en-US" sz="1400" b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31634" y="756295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>
                <a:latin typeface="Arial" pitchFamily="34" charset="0"/>
                <a:cs typeface="Arial" pitchFamily="34" charset="0"/>
              </a:rPr>
              <a:t>250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33618" y="1073785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>
                <a:latin typeface="Arial" pitchFamily="34" charset="0"/>
                <a:cs typeface="Arial" pitchFamily="34" charset="0"/>
              </a:rPr>
              <a:t>100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68122" y="214227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10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68122" y="136686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5</a:t>
            </a:r>
            <a:r>
              <a:rPr kumimoji="1" lang="en-US" altLang="ja-JP" sz="800" b="1" dirty="0" smtClean="0">
                <a:latin typeface="Arial" pitchFamily="34" charset="0"/>
                <a:cs typeface="Arial" pitchFamily="34" charset="0"/>
              </a:rPr>
              <a:t>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68122" y="1718277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25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68122" y="182836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20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68122" y="201493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15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69764" y="532225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>
                <a:latin typeface="Arial" pitchFamily="34" charset="0"/>
                <a:cs typeface="Arial" pitchFamily="34" charset="0"/>
              </a:rPr>
              <a:t>[</a:t>
            </a:r>
            <a:r>
              <a:rPr kumimoji="1" lang="en-US" altLang="ja-JP" sz="800" b="1" dirty="0" err="1" smtClean="0">
                <a:latin typeface="Arial" pitchFamily="34" charset="0"/>
                <a:cs typeface="Arial" pitchFamily="34" charset="0"/>
              </a:rPr>
              <a:t>kDa</a:t>
            </a:r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]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35260" y="2637709"/>
            <a:ext cx="5052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Serum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-51794" y="2518991"/>
            <a:ext cx="10791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concentration</a:t>
            </a:r>
            <a:r>
              <a:rPr kumimoji="1" lang="en-US" altLang="ja-JP" sz="8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kumimoji="1" lang="el-GR" altLang="ja-JP" sz="800" b="1" dirty="0" smtClean="0">
                <a:latin typeface="Arial" pitchFamily="34" charset="0"/>
                <a:cs typeface="Arial" pitchFamily="34" charset="0"/>
              </a:rPr>
              <a:t>μ</a:t>
            </a:r>
            <a:r>
              <a:rPr kumimoji="1" lang="en-US" altLang="ja-JP" sz="800" b="1" dirty="0" smtClean="0">
                <a:latin typeface="Arial" pitchFamily="34" charset="0"/>
                <a:cs typeface="Arial" pitchFamily="34" charset="0"/>
              </a:rPr>
              <a:t>M)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32260" y="2395227"/>
            <a:ext cx="5261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t</a:t>
            </a:r>
            <a:r>
              <a:rPr kumimoji="1" lang="en-US" altLang="ja-JP" sz="800" b="1" dirty="0" smtClean="0">
                <a:latin typeface="Arial" pitchFamily="34" charset="0"/>
                <a:cs typeface="Arial" pitchFamily="34" charset="0"/>
              </a:rPr>
              <a:t>ime(h)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116608" y="2844527"/>
            <a:ext cx="2855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latin typeface="Arial" pitchFamily="34" charset="0"/>
                <a:cs typeface="Arial" pitchFamily="34" charset="0"/>
              </a:rPr>
              <a:t>Supplementary Figure 3</a:t>
            </a:r>
            <a:endParaRPr lang="ja-JP" altLang="en-US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794812" y="252532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10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580550" y="252532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>
                <a:latin typeface="Arial" pitchFamily="34" charset="0"/>
                <a:cs typeface="Arial" pitchFamily="34" charset="0"/>
              </a:rPr>
              <a:t>1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271706" y="252532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10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540688" y="252532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10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035424" y="252532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10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324268" y="252532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>
                <a:latin typeface="Arial" pitchFamily="34" charset="0"/>
                <a:cs typeface="Arial" pitchFamily="34" charset="0"/>
              </a:rPr>
              <a:t>5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044744" y="252532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>
                <a:latin typeface="Arial" pitchFamily="34" charset="0"/>
                <a:cs typeface="Arial" pitchFamily="34" charset="0"/>
              </a:rPr>
              <a:t>10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794812" y="239342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12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580550" y="239342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>
                <a:latin typeface="Arial" pitchFamily="34" charset="0"/>
                <a:cs typeface="Arial" pitchFamily="34" charset="0"/>
              </a:rPr>
              <a:t>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303456" y="239342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3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566088" y="239342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6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68382" y="239342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>
                <a:latin typeface="Arial" pitchFamily="34" charset="0"/>
                <a:cs typeface="Arial" pitchFamily="34" charset="0"/>
              </a:rPr>
              <a:t>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324268" y="239342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>
                <a:latin typeface="Arial" pitchFamily="34" charset="0"/>
                <a:cs typeface="Arial" pitchFamily="34" charset="0"/>
              </a:rPr>
              <a:t>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076494" y="239342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>
                <a:latin typeface="Arial" pitchFamily="34" charset="0"/>
                <a:cs typeface="Arial" pitchFamily="34" charset="0"/>
              </a:rPr>
              <a:t>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322664" y="2581895"/>
            <a:ext cx="243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Arial" pitchFamily="34" charset="0"/>
                <a:cs typeface="Arial" pitchFamily="34" charset="0"/>
              </a:rPr>
              <a:t>-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563716" y="2628503"/>
            <a:ext cx="2632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 smtClean="0">
                <a:latin typeface="Arial" pitchFamily="34" charset="0"/>
                <a:cs typeface="Arial" pitchFamily="34" charset="0"/>
              </a:rPr>
              <a:t>+</a:t>
            </a:r>
            <a:endParaRPr kumimoji="1" lang="ja-JP" altLang="en-US" sz="105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291706" y="2628503"/>
            <a:ext cx="2632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 smtClean="0">
                <a:latin typeface="Arial" pitchFamily="34" charset="0"/>
                <a:cs typeface="Arial" pitchFamily="34" charset="0"/>
              </a:rPr>
              <a:t>+</a:t>
            </a:r>
            <a:endParaRPr kumimoji="1" lang="ja-JP" altLang="en-US" sz="105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060242" y="2628503"/>
            <a:ext cx="2632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 smtClean="0">
                <a:latin typeface="Arial" pitchFamily="34" charset="0"/>
                <a:cs typeface="Arial" pitchFamily="34" charset="0"/>
              </a:rPr>
              <a:t>+</a:t>
            </a:r>
            <a:endParaRPr kumimoji="1" lang="ja-JP" altLang="en-US" sz="105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826930" y="2628503"/>
            <a:ext cx="2632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 smtClean="0">
                <a:latin typeface="Arial" pitchFamily="34" charset="0"/>
                <a:cs typeface="Arial" pitchFamily="34" charset="0"/>
              </a:rPr>
              <a:t>+</a:t>
            </a:r>
            <a:endParaRPr kumimoji="1" lang="ja-JP" altLang="en-US" sz="105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585296" y="2581895"/>
            <a:ext cx="243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Arial" pitchFamily="34" charset="0"/>
                <a:cs typeface="Arial" pitchFamily="34" charset="0"/>
              </a:rPr>
              <a:t>-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074890" y="2581895"/>
            <a:ext cx="243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Arial" pitchFamily="34" charset="0"/>
                <a:cs typeface="Arial" pitchFamily="34" charset="0"/>
              </a:rPr>
              <a:t>-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672672" y="252532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10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2458410" y="252532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>
                <a:latin typeface="Arial" pitchFamily="34" charset="0"/>
                <a:cs typeface="Arial" pitchFamily="34" charset="0"/>
              </a:rPr>
              <a:t>1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149566" y="252532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10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418548" y="252532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10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913284" y="252532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10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202128" y="252532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>
                <a:latin typeface="Arial" pitchFamily="34" charset="0"/>
                <a:cs typeface="Arial" pitchFamily="34" charset="0"/>
              </a:rPr>
              <a:t>5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922604" y="252532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>
                <a:latin typeface="Arial" pitchFamily="34" charset="0"/>
                <a:cs typeface="Arial" pitchFamily="34" charset="0"/>
              </a:rPr>
              <a:t>10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672672" y="239342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12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458410" y="239342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>
                <a:latin typeface="Arial" pitchFamily="34" charset="0"/>
                <a:cs typeface="Arial" pitchFamily="34" charset="0"/>
              </a:rPr>
              <a:t>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181316" y="239342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3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443948" y="239342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1" dirty="0" smtClean="0">
                <a:latin typeface="Arial" pitchFamily="34" charset="0"/>
                <a:cs typeface="Arial" pitchFamily="34" charset="0"/>
              </a:rPr>
              <a:t>6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946242" y="239342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>
                <a:latin typeface="Arial" pitchFamily="34" charset="0"/>
                <a:cs typeface="Arial" pitchFamily="34" charset="0"/>
              </a:rPr>
              <a:t>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2202128" y="239342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>
                <a:latin typeface="Arial" pitchFamily="34" charset="0"/>
                <a:cs typeface="Arial" pitchFamily="34" charset="0"/>
              </a:rPr>
              <a:t>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954354" y="239342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>
                <a:latin typeface="Arial" pitchFamily="34" charset="0"/>
                <a:cs typeface="Arial" pitchFamily="34" charset="0"/>
              </a:rPr>
              <a:t>0</a:t>
            </a:r>
            <a:endParaRPr kumimoji="1" lang="ja-JP" alt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2200524" y="2581895"/>
            <a:ext cx="243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Arial" pitchFamily="34" charset="0"/>
                <a:cs typeface="Arial" pitchFamily="34" charset="0"/>
              </a:rPr>
              <a:t>-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441576" y="2628503"/>
            <a:ext cx="2632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 smtClean="0">
                <a:latin typeface="Arial" pitchFamily="34" charset="0"/>
                <a:cs typeface="Arial" pitchFamily="34" charset="0"/>
              </a:rPr>
              <a:t>+</a:t>
            </a:r>
            <a:endParaRPr kumimoji="1" lang="ja-JP" altLang="en-US" sz="105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169566" y="2628503"/>
            <a:ext cx="2632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 smtClean="0">
                <a:latin typeface="Arial" pitchFamily="34" charset="0"/>
                <a:cs typeface="Arial" pitchFamily="34" charset="0"/>
              </a:rPr>
              <a:t>+</a:t>
            </a:r>
            <a:endParaRPr kumimoji="1" lang="ja-JP" altLang="en-US" sz="105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938102" y="2628503"/>
            <a:ext cx="2632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 smtClean="0">
                <a:latin typeface="Arial" pitchFamily="34" charset="0"/>
                <a:cs typeface="Arial" pitchFamily="34" charset="0"/>
              </a:rPr>
              <a:t>+</a:t>
            </a:r>
            <a:endParaRPr kumimoji="1" lang="ja-JP" altLang="en-US" sz="105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704790" y="2628503"/>
            <a:ext cx="2632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 smtClean="0">
                <a:latin typeface="Arial" pitchFamily="34" charset="0"/>
                <a:cs typeface="Arial" pitchFamily="34" charset="0"/>
              </a:rPr>
              <a:t>+</a:t>
            </a:r>
            <a:endParaRPr kumimoji="1" lang="ja-JP" altLang="en-US" sz="105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2463156" y="2581895"/>
            <a:ext cx="243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Arial" pitchFamily="34" charset="0"/>
                <a:cs typeface="Arial" pitchFamily="34" charset="0"/>
              </a:rPr>
              <a:t>-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1952750" y="2581895"/>
            <a:ext cx="243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Arial" pitchFamily="34" charset="0"/>
                <a:cs typeface="Arial" pitchFamily="34" charset="0"/>
              </a:rPr>
              <a:t>-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65</Words>
  <Application>Microsoft Office PowerPoint</Application>
  <PresentationFormat>ユーザー設定</PresentationFormat>
  <Paragraphs>57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竹腰知紀</dc:creator>
  <cp:lastModifiedBy>竹腰知紀</cp:lastModifiedBy>
  <cp:revision>40</cp:revision>
  <dcterms:created xsi:type="dcterms:W3CDTF">2012-03-31T15:42:37Z</dcterms:created>
  <dcterms:modified xsi:type="dcterms:W3CDTF">2012-07-16T13:42:10Z</dcterms:modified>
</cp:coreProperties>
</file>