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027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3FB4-2A5F-43BE-B8D3-2C91554CAF65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C8411-62E9-40EB-A024-445733DCD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332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3FB4-2A5F-43BE-B8D3-2C91554CAF65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C8411-62E9-40EB-A024-445733DCD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484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3FB4-2A5F-43BE-B8D3-2C91554CAF65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C8411-62E9-40EB-A024-445733DCD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149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3FB4-2A5F-43BE-B8D3-2C91554CAF65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C8411-62E9-40EB-A024-445733DCD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93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3FB4-2A5F-43BE-B8D3-2C91554CAF65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C8411-62E9-40EB-A024-445733DCD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416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3FB4-2A5F-43BE-B8D3-2C91554CAF65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C8411-62E9-40EB-A024-445733DCD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149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3FB4-2A5F-43BE-B8D3-2C91554CAF65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C8411-62E9-40EB-A024-445733DCD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010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3FB4-2A5F-43BE-B8D3-2C91554CAF65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C8411-62E9-40EB-A024-445733DCD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813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3FB4-2A5F-43BE-B8D3-2C91554CAF65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C8411-62E9-40EB-A024-445733DCD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19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3FB4-2A5F-43BE-B8D3-2C91554CAF65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C8411-62E9-40EB-A024-445733DCD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975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F3FB4-2A5F-43BE-B8D3-2C91554CAF65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CC8411-62E9-40EB-A024-445733DCD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483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F3FB4-2A5F-43BE-B8D3-2C91554CAF65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C8411-62E9-40EB-A024-445733DCD1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84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tif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11" t="26547" r="34286" b="42500"/>
          <a:stretch/>
        </p:blipFill>
        <p:spPr>
          <a:xfrm>
            <a:off x="1077928" y="914400"/>
            <a:ext cx="3959678" cy="21227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434370"/>
            <a:ext cx="534121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 smtClean="0"/>
              <a:t>A</a:t>
            </a:r>
            <a:endParaRPr lang="en-US" sz="4500" b="1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30328" y="1703616"/>
            <a:ext cx="457200" cy="0"/>
          </a:xfrm>
          <a:prstGeom prst="straightConnector1">
            <a:avLst/>
          </a:prstGeom>
          <a:ln w="508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42696" y="1581148"/>
            <a:ext cx="1143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717712" y="1581148"/>
            <a:ext cx="1143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634584" y="1230868"/>
            <a:ext cx="370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V</a:t>
            </a:r>
            <a:r>
              <a:rPr lang="en-US" b="1" baseline="-25000" dirty="0" smtClean="0"/>
              <a:t>c</a:t>
            </a:r>
            <a:endParaRPr lang="en-US" b="1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3965364" y="1230088"/>
            <a:ext cx="700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IDO</a:t>
            </a:r>
            <a:r>
              <a:rPr lang="en-US" b="1" baseline="-25000" dirty="0" smtClean="0"/>
              <a:t>kd</a:t>
            </a:r>
            <a:endParaRPr lang="en-US" b="1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5039607" y="434370"/>
            <a:ext cx="49084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 smtClean="0"/>
              <a:t>C</a:t>
            </a:r>
            <a:endParaRPr lang="en-US" sz="4500" b="1" dirty="0"/>
          </a:p>
        </p:txBody>
      </p:sp>
      <p:pic>
        <p:nvPicPr>
          <p:cNvPr id="14" name="Picture 2" descr="H:\dwainwr\PCR Gels\4-17-12 PCR for IDO in the various cell lines.t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968" t="23662" r="15403" b="24606"/>
          <a:stretch/>
        </p:blipFill>
        <p:spPr bwMode="auto">
          <a:xfrm>
            <a:off x="1080093" y="3429000"/>
            <a:ext cx="235392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 rot="16200000">
            <a:off x="1479084" y="4875816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Normal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1958712" y="4861334"/>
            <a:ext cx="330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V</a:t>
            </a:r>
            <a:r>
              <a:rPr lang="en-US" sz="1400" b="1" baseline="-25000" dirty="0" smtClean="0"/>
              <a:t>c</a:t>
            </a:r>
            <a:endParaRPr lang="en-US" sz="1400" b="1" baseline="-25000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2086063" y="4830547"/>
            <a:ext cx="587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IDO</a:t>
            </a:r>
            <a:r>
              <a:rPr lang="en-US" sz="1400" b="1" baseline="-25000" dirty="0" smtClean="0"/>
              <a:t>kd</a:t>
            </a:r>
            <a:endParaRPr lang="en-US" sz="1400" b="1" baseline="-250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2166734" y="4832592"/>
            <a:ext cx="981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Con (pEF6)</a:t>
            </a:r>
            <a:endParaRPr lang="en-US" sz="1400" b="1" baseline="-25000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2521806" y="4803939"/>
            <a:ext cx="8372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mIDO</a:t>
            </a:r>
            <a:r>
              <a:rPr lang="en-US" sz="1400" b="1" baseline="-25000" dirty="0" smtClean="0"/>
              <a:t>over</a:t>
            </a:r>
            <a:endParaRPr lang="en-US" sz="1400" b="1" baseline="-25000" dirty="0"/>
          </a:p>
        </p:txBody>
      </p:sp>
      <p:sp>
        <p:nvSpPr>
          <p:cNvPr id="20" name="TextBox 19"/>
          <p:cNvSpPr txBox="1"/>
          <p:nvPr/>
        </p:nvSpPr>
        <p:spPr>
          <a:xfrm>
            <a:off x="1524000" y="544678"/>
            <a:ext cx="30580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/>
              <a:t>2</a:t>
            </a:r>
            <a:r>
              <a:rPr lang="en-US" sz="2200" b="1" dirty="0" smtClean="0"/>
              <a:t> weeks post-</a:t>
            </a:r>
            <a:r>
              <a:rPr lang="en-US" sz="2200" b="1" dirty="0" err="1" smtClean="0"/>
              <a:t>ic</a:t>
            </a:r>
            <a:r>
              <a:rPr lang="en-US" sz="2200" b="1" dirty="0" smtClean="0"/>
              <a:t>. (</a:t>
            </a:r>
            <a:r>
              <a:rPr lang="en-US" sz="2200" b="1" i="1" dirty="0" smtClean="0"/>
              <a:t>in vivo</a:t>
            </a:r>
            <a:r>
              <a:rPr lang="en-US" sz="2200" b="1" dirty="0" smtClean="0"/>
              <a:t>)</a:t>
            </a:r>
            <a:endParaRPr lang="en-US" sz="2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734958" y="3056164"/>
            <a:ext cx="102438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i="1" dirty="0" smtClean="0"/>
              <a:t>In vitro</a:t>
            </a:r>
            <a:endParaRPr lang="en-US" sz="22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2076452" y="178876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M1</a:t>
            </a:r>
            <a:endParaRPr lang="en-US" sz="1200" b="1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2432756" y="1785256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M2</a:t>
            </a:r>
            <a:endParaRPr lang="en-US" sz="1200" b="1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2800348" y="178876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M3</a:t>
            </a:r>
            <a:endParaRPr lang="en-US" sz="1200" b="1" baseline="-25000" dirty="0"/>
          </a:p>
        </p:txBody>
      </p:sp>
      <p:sp>
        <p:nvSpPr>
          <p:cNvPr id="26" name="TextBox 25"/>
          <p:cNvSpPr txBox="1"/>
          <p:nvPr/>
        </p:nvSpPr>
        <p:spPr>
          <a:xfrm>
            <a:off x="3156652" y="1785256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M4</a:t>
            </a:r>
            <a:endParaRPr lang="en-US" sz="1200" b="1" baseline="-25000" dirty="0"/>
          </a:p>
        </p:txBody>
      </p:sp>
      <p:sp>
        <p:nvSpPr>
          <p:cNvPr id="27" name="TextBox 26"/>
          <p:cNvSpPr txBox="1"/>
          <p:nvPr/>
        </p:nvSpPr>
        <p:spPr>
          <a:xfrm>
            <a:off x="3578350" y="178876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M1</a:t>
            </a:r>
            <a:endParaRPr lang="en-US" sz="1200" b="1" baseline="-25000" dirty="0"/>
          </a:p>
        </p:txBody>
      </p:sp>
      <p:sp>
        <p:nvSpPr>
          <p:cNvPr id="28" name="TextBox 27"/>
          <p:cNvSpPr txBox="1"/>
          <p:nvPr/>
        </p:nvSpPr>
        <p:spPr>
          <a:xfrm>
            <a:off x="3934654" y="1785256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M2</a:t>
            </a:r>
            <a:endParaRPr lang="en-US" sz="1200" b="1" baseline="-25000" dirty="0"/>
          </a:p>
        </p:txBody>
      </p:sp>
      <p:sp>
        <p:nvSpPr>
          <p:cNvPr id="29" name="TextBox 28"/>
          <p:cNvSpPr txBox="1"/>
          <p:nvPr/>
        </p:nvSpPr>
        <p:spPr>
          <a:xfrm>
            <a:off x="4302246" y="1788760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M3</a:t>
            </a:r>
            <a:endParaRPr lang="en-US" sz="1200" b="1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4658550" y="1785256"/>
            <a:ext cx="397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M4</a:t>
            </a:r>
            <a:endParaRPr lang="en-US" sz="1200" b="1" baseline="-250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84"/>
          <a:stretch/>
        </p:blipFill>
        <p:spPr>
          <a:xfrm>
            <a:off x="6135237" y="931706"/>
            <a:ext cx="2475363" cy="296304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8136953" y="1357599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250</a:t>
            </a:r>
            <a:endParaRPr lang="en-US" sz="1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8141363" y="1586913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1</a:t>
            </a:r>
            <a:r>
              <a:rPr lang="en-US" sz="1200" b="1" dirty="0" smtClean="0"/>
              <a:t>50</a:t>
            </a:r>
            <a:endParaRPr lang="en-US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8140649" y="1773497"/>
            <a:ext cx="420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100</a:t>
            </a:r>
            <a:endParaRPr lang="en-US" sz="1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8206241" y="1908805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75</a:t>
            </a:r>
            <a:endParaRPr lang="en-US" sz="1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8209017" y="2103935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50</a:t>
            </a:r>
            <a:endParaRPr lang="en-US" sz="1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8208303" y="2307611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37</a:t>
            </a:r>
            <a:endParaRPr lang="en-US" sz="1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8208303" y="2519833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25</a:t>
            </a:r>
            <a:endParaRPr lang="en-US" sz="12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8209017" y="2629503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20</a:t>
            </a:r>
            <a:endParaRPr lang="en-US" sz="12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8200471" y="2807541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15</a:t>
            </a:r>
            <a:endParaRPr lang="en-US" sz="12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8200471" y="2925757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10</a:t>
            </a:r>
            <a:endParaRPr lang="en-US" sz="1200" b="1" dirty="0"/>
          </a:p>
        </p:txBody>
      </p:sp>
      <p:sp>
        <p:nvSpPr>
          <p:cNvPr id="42" name="TextBox 41"/>
          <p:cNvSpPr txBox="1"/>
          <p:nvPr/>
        </p:nvSpPr>
        <p:spPr>
          <a:xfrm rot="16200000">
            <a:off x="8038448" y="3458805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Ladder</a:t>
            </a:r>
            <a:endParaRPr lang="en-US" sz="1200" b="1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6093530" y="3444572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Normal</a:t>
            </a:r>
            <a:endParaRPr lang="en-US" sz="1200" b="1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6523514" y="3507733"/>
            <a:ext cx="5302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IDO</a:t>
            </a:r>
            <a:r>
              <a:rPr lang="en-US" sz="1200" b="1" baseline="-25000" dirty="0" smtClean="0"/>
              <a:t>kd</a:t>
            </a:r>
            <a:endParaRPr lang="en-US" sz="1200" b="1" baseline="-25000" dirty="0"/>
          </a:p>
        </p:txBody>
      </p:sp>
      <p:sp>
        <p:nvSpPr>
          <p:cNvPr id="45" name="TextBox 44"/>
          <p:cNvSpPr txBox="1"/>
          <p:nvPr/>
        </p:nvSpPr>
        <p:spPr>
          <a:xfrm rot="16200000">
            <a:off x="6544976" y="3230272"/>
            <a:ext cx="1098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Control (pEF6)</a:t>
            </a:r>
            <a:endParaRPr lang="en-US" sz="1200" b="1" baseline="-25000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6945373" y="3270696"/>
            <a:ext cx="9925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mIDO</a:t>
            </a:r>
            <a:r>
              <a:rPr lang="en-US" sz="1200" b="1" dirty="0" smtClean="0"/>
              <a:t> (pEF6)</a:t>
            </a:r>
            <a:endParaRPr lang="en-US" sz="1200" b="1" baseline="-25000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6311849" y="1233837"/>
            <a:ext cx="1261872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272397" y="942781"/>
            <a:ext cx="1330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GL261 cell lines</a:t>
            </a:r>
            <a:endParaRPr lang="en-US" sz="1400" b="1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5868537" y="2380934"/>
            <a:ext cx="303374" cy="0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0" name="Picture 2" descr="H:\Shared\AChang\IDO kd-ovr\achang 2012-05-01 16hr 42min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38" t="45464" r="22795" b="42145"/>
          <a:stretch/>
        </p:blipFill>
        <p:spPr bwMode="auto">
          <a:xfrm>
            <a:off x="6150477" y="3917929"/>
            <a:ext cx="1546860" cy="37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5338377" y="2179824"/>
            <a:ext cx="5886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IDO</a:t>
            </a:r>
            <a:endParaRPr lang="en-US" sz="2000" b="1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5868537" y="4083944"/>
            <a:ext cx="303374" cy="0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196638" y="3859974"/>
            <a:ext cx="736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Actin</a:t>
            </a:r>
            <a:endParaRPr lang="en-US" sz="20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533400" y="2872770"/>
            <a:ext cx="50847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 smtClean="0"/>
              <a:t>B</a:t>
            </a:r>
            <a:endParaRPr lang="en-US" sz="45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3611646" y="4984435"/>
            <a:ext cx="51769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/>
              <a:t>Supplemental Figure 1: mRNA and protein </a:t>
            </a:r>
          </a:p>
          <a:p>
            <a:r>
              <a:rPr lang="en-US" sz="2200" b="1" dirty="0" smtClean="0"/>
              <a:t>expression of IDO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240270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67</Words>
  <Application>Microsoft Office PowerPoint</Application>
  <PresentationFormat>On-screen Show (4:3)</PresentationFormat>
  <Paragraphs>40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A Wainwright</dc:creator>
  <cp:lastModifiedBy>Lesniak, Maciej [BSD] - SUR</cp:lastModifiedBy>
  <cp:revision>3</cp:revision>
  <dcterms:created xsi:type="dcterms:W3CDTF">2012-06-11T22:23:21Z</dcterms:created>
  <dcterms:modified xsi:type="dcterms:W3CDTF">2012-08-01T19:29:09Z</dcterms:modified>
</cp:coreProperties>
</file>