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883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E2E4A-D121-4871-8962-F9791F1B8961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D9CC6-3CE0-419C-AD1F-EABFEC2B2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942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E2E4A-D121-4871-8962-F9791F1B8961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D9CC6-3CE0-419C-AD1F-EABFEC2B2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059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E2E4A-D121-4871-8962-F9791F1B8961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D9CC6-3CE0-419C-AD1F-EABFEC2B2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238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E2E4A-D121-4871-8962-F9791F1B8961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D9CC6-3CE0-419C-AD1F-EABFEC2B2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59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E2E4A-D121-4871-8962-F9791F1B8961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D9CC6-3CE0-419C-AD1F-EABFEC2B2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635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E2E4A-D121-4871-8962-F9791F1B8961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D9CC6-3CE0-419C-AD1F-EABFEC2B2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569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E2E4A-D121-4871-8962-F9791F1B8961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D9CC6-3CE0-419C-AD1F-EABFEC2B2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107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E2E4A-D121-4871-8962-F9791F1B8961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D9CC6-3CE0-419C-AD1F-EABFEC2B2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07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E2E4A-D121-4871-8962-F9791F1B8961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D9CC6-3CE0-419C-AD1F-EABFEC2B2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566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E2E4A-D121-4871-8962-F9791F1B8961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D9CC6-3CE0-419C-AD1F-EABFEC2B2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2914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E2E4A-D121-4871-8962-F9791F1B8961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D9CC6-3CE0-419C-AD1F-EABFEC2B2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503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E2E4A-D121-4871-8962-F9791F1B8961}" type="datetimeFigureOut">
              <a:rPr lang="en-US" smtClean="0"/>
              <a:t>8/1/2012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D9CC6-3CE0-419C-AD1F-EABFEC2B2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881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1" t="6727" r="7699" b="5191"/>
          <a:stretch/>
        </p:blipFill>
        <p:spPr bwMode="auto">
          <a:xfrm>
            <a:off x="928497" y="849688"/>
            <a:ext cx="3624297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8" t="7270" r="8544" b="5613"/>
          <a:stretch/>
        </p:blipFill>
        <p:spPr bwMode="auto">
          <a:xfrm>
            <a:off x="5003985" y="849688"/>
            <a:ext cx="3759015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9" t="7269" r="7741" b="5378"/>
          <a:stretch/>
        </p:blipFill>
        <p:spPr bwMode="auto">
          <a:xfrm>
            <a:off x="892814" y="3429000"/>
            <a:ext cx="3882571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1000" y="280908"/>
            <a:ext cx="534121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 smtClean="0"/>
              <a:t>A</a:t>
            </a:r>
            <a:endParaRPr lang="en-US" sz="4500" b="1" dirty="0"/>
          </a:p>
        </p:txBody>
      </p:sp>
      <p:sp>
        <p:nvSpPr>
          <p:cNvPr id="3" name="Rectangle 2"/>
          <p:cNvSpPr/>
          <p:nvPr/>
        </p:nvSpPr>
        <p:spPr>
          <a:xfrm>
            <a:off x="2192587" y="541579"/>
            <a:ext cx="128016" cy="125343"/>
          </a:xfrm>
          <a:prstGeom prst="rect">
            <a:avLst/>
          </a:prstGeom>
          <a:solidFill>
            <a:srgbClr val="4E2C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5" name="TextBox 4"/>
          <p:cNvSpPr txBox="1"/>
          <p:nvPr/>
        </p:nvSpPr>
        <p:spPr>
          <a:xfrm>
            <a:off x="2274343" y="468688"/>
            <a:ext cx="19159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Astrocytoma II: </a:t>
            </a:r>
            <a:r>
              <a:rPr lang="en-US" sz="1000" dirty="0"/>
              <a:t>R</a:t>
            </a:r>
            <a:r>
              <a:rPr lang="en-US" sz="1000" baseline="30000" dirty="0"/>
              <a:t>2 </a:t>
            </a:r>
            <a:r>
              <a:rPr lang="en-US" sz="1000" b="1" dirty="0" smtClean="0"/>
              <a:t>=-0.12, </a:t>
            </a:r>
            <a:r>
              <a:rPr lang="en-US" sz="1000" b="1" i="1" dirty="0" smtClean="0"/>
              <a:t>p</a:t>
            </a:r>
            <a:r>
              <a:rPr lang="en-US" sz="1000" b="1" dirty="0" smtClean="0"/>
              <a:t>=0.43</a:t>
            </a:r>
            <a:endParaRPr lang="en-US" sz="1000" b="1" dirty="0"/>
          </a:p>
        </p:txBody>
      </p:sp>
      <p:sp>
        <p:nvSpPr>
          <p:cNvPr id="6" name="Isosceles Triangle 5"/>
          <p:cNvSpPr/>
          <p:nvPr/>
        </p:nvSpPr>
        <p:spPr>
          <a:xfrm>
            <a:off x="2184315" y="737523"/>
            <a:ext cx="146304" cy="146304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1" name="TextBox 10"/>
          <p:cNvSpPr txBox="1"/>
          <p:nvPr/>
        </p:nvSpPr>
        <p:spPr>
          <a:xfrm>
            <a:off x="2268787" y="686400"/>
            <a:ext cx="19495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Astrocytoma III: </a:t>
            </a:r>
            <a:r>
              <a:rPr lang="en-US" sz="1000" dirty="0"/>
              <a:t>R</a:t>
            </a:r>
            <a:r>
              <a:rPr lang="en-US" sz="1000" baseline="30000" dirty="0"/>
              <a:t>2 </a:t>
            </a:r>
            <a:r>
              <a:rPr lang="en-US" sz="1000" b="1" dirty="0" smtClean="0"/>
              <a:t>=-0.25, </a:t>
            </a:r>
            <a:r>
              <a:rPr lang="en-US" sz="1000" b="1" i="1" dirty="0" smtClean="0"/>
              <a:t>p</a:t>
            </a:r>
            <a:r>
              <a:rPr lang="en-US" sz="1000" b="1" dirty="0" smtClean="0"/>
              <a:t>=0.12</a:t>
            </a:r>
            <a:endParaRPr lang="en-US" sz="1000" b="1" dirty="0"/>
          </a:p>
        </p:txBody>
      </p:sp>
      <p:sp>
        <p:nvSpPr>
          <p:cNvPr id="7" name="Oval 6"/>
          <p:cNvSpPr/>
          <p:nvPr/>
        </p:nvSpPr>
        <p:spPr>
          <a:xfrm>
            <a:off x="2191283" y="971563"/>
            <a:ext cx="128016" cy="128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3" name="TextBox 12"/>
          <p:cNvSpPr txBox="1"/>
          <p:nvPr/>
        </p:nvSpPr>
        <p:spPr>
          <a:xfrm>
            <a:off x="2268679" y="898672"/>
            <a:ext cx="19575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Astrocytoma IV: </a:t>
            </a:r>
            <a:r>
              <a:rPr lang="en-US" sz="1000" dirty="0"/>
              <a:t>R</a:t>
            </a:r>
            <a:r>
              <a:rPr lang="en-US" sz="1000" baseline="30000" dirty="0"/>
              <a:t>2 </a:t>
            </a:r>
            <a:r>
              <a:rPr lang="en-US" sz="1000" b="1" dirty="0" smtClean="0"/>
              <a:t>=-0.06, </a:t>
            </a:r>
            <a:r>
              <a:rPr lang="en-US" sz="1000" b="1" i="1" dirty="0" smtClean="0"/>
              <a:t>p</a:t>
            </a:r>
            <a:r>
              <a:rPr lang="en-US" sz="1000" b="1" dirty="0" smtClean="0"/>
              <a:t>=0.47</a:t>
            </a:r>
            <a:endParaRPr lang="en-US" sz="1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495079" y="289072"/>
            <a:ext cx="508473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 smtClean="0"/>
              <a:t>B</a:t>
            </a:r>
            <a:endParaRPr lang="en-US" sz="4500" b="1" dirty="0"/>
          </a:p>
        </p:txBody>
      </p:sp>
      <p:sp>
        <p:nvSpPr>
          <p:cNvPr id="15" name="Rectangle 14"/>
          <p:cNvSpPr/>
          <p:nvPr/>
        </p:nvSpPr>
        <p:spPr>
          <a:xfrm>
            <a:off x="5480954" y="543010"/>
            <a:ext cx="128016" cy="125343"/>
          </a:xfrm>
          <a:prstGeom prst="rect">
            <a:avLst/>
          </a:prstGeom>
          <a:solidFill>
            <a:srgbClr val="4E2C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9" name="TextBox 18"/>
          <p:cNvSpPr txBox="1"/>
          <p:nvPr/>
        </p:nvSpPr>
        <p:spPr>
          <a:xfrm>
            <a:off x="5562710" y="470119"/>
            <a:ext cx="18774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Astrocytoma II: </a:t>
            </a:r>
            <a:r>
              <a:rPr lang="en-US" sz="1000" dirty="0"/>
              <a:t>R</a:t>
            </a:r>
            <a:r>
              <a:rPr lang="en-US" sz="1000" baseline="30000" dirty="0"/>
              <a:t>2 </a:t>
            </a:r>
            <a:r>
              <a:rPr lang="en-US" sz="1000" b="1" dirty="0" smtClean="0"/>
              <a:t>=0.02, </a:t>
            </a:r>
            <a:r>
              <a:rPr lang="en-US" sz="1000" b="1" i="1" dirty="0" smtClean="0"/>
              <a:t>p</a:t>
            </a:r>
            <a:r>
              <a:rPr lang="en-US" sz="1000" b="1" dirty="0" smtClean="0"/>
              <a:t>=0.89</a:t>
            </a:r>
            <a:endParaRPr lang="en-US" sz="1000" b="1" dirty="0"/>
          </a:p>
        </p:txBody>
      </p:sp>
      <p:sp>
        <p:nvSpPr>
          <p:cNvPr id="20" name="Isosceles Triangle 19"/>
          <p:cNvSpPr/>
          <p:nvPr/>
        </p:nvSpPr>
        <p:spPr>
          <a:xfrm>
            <a:off x="5472682" y="738954"/>
            <a:ext cx="146304" cy="146304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1" name="TextBox 20"/>
          <p:cNvSpPr txBox="1"/>
          <p:nvPr/>
        </p:nvSpPr>
        <p:spPr>
          <a:xfrm>
            <a:off x="5557154" y="687831"/>
            <a:ext cx="191110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Astrocytoma III: </a:t>
            </a:r>
            <a:r>
              <a:rPr lang="en-US" sz="1000" dirty="0"/>
              <a:t>R</a:t>
            </a:r>
            <a:r>
              <a:rPr lang="en-US" sz="1000" baseline="30000" dirty="0"/>
              <a:t>2 </a:t>
            </a:r>
            <a:r>
              <a:rPr lang="en-US" sz="1000" b="1" dirty="0" smtClean="0"/>
              <a:t>=0.40, </a:t>
            </a:r>
            <a:r>
              <a:rPr lang="en-US" sz="1000" b="1" i="1" dirty="0" smtClean="0"/>
              <a:t>p</a:t>
            </a:r>
            <a:r>
              <a:rPr lang="en-US" sz="1000" b="1" dirty="0" smtClean="0"/>
              <a:t>=0.01</a:t>
            </a:r>
            <a:endParaRPr lang="en-US" sz="1000" b="1" dirty="0"/>
          </a:p>
        </p:txBody>
      </p:sp>
      <p:sp>
        <p:nvSpPr>
          <p:cNvPr id="22" name="Oval 21"/>
          <p:cNvSpPr/>
          <p:nvPr/>
        </p:nvSpPr>
        <p:spPr>
          <a:xfrm>
            <a:off x="5479650" y="972994"/>
            <a:ext cx="128016" cy="128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3" name="TextBox 22"/>
          <p:cNvSpPr txBox="1"/>
          <p:nvPr/>
        </p:nvSpPr>
        <p:spPr>
          <a:xfrm>
            <a:off x="5557046" y="900103"/>
            <a:ext cx="19575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Astrocytoma IV: </a:t>
            </a:r>
            <a:r>
              <a:rPr lang="en-US" sz="1000" dirty="0"/>
              <a:t>R</a:t>
            </a:r>
            <a:r>
              <a:rPr lang="en-US" sz="1000" baseline="30000" dirty="0"/>
              <a:t>2 </a:t>
            </a:r>
            <a:r>
              <a:rPr lang="en-US" sz="1000" b="1" dirty="0" smtClean="0"/>
              <a:t>=-0.08, </a:t>
            </a:r>
            <a:r>
              <a:rPr lang="en-US" sz="1000" b="1" i="1" dirty="0" smtClean="0"/>
              <a:t>p</a:t>
            </a:r>
            <a:r>
              <a:rPr lang="en-US" sz="1000" b="1" dirty="0" smtClean="0"/>
              <a:t>=0.33</a:t>
            </a:r>
            <a:endParaRPr lang="en-US" sz="1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81721" y="3211888"/>
            <a:ext cx="490840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/>
              <a:t>C</a:t>
            </a:r>
          </a:p>
        </p:txBody>
      </p:sp>
      <p:sp>
        <p:nvSpPr>
          <p:cNvPr id="25" name="Rectangle 24"/>
          <p:cNvSpPr/>
          <p:nvPr/>
        </p:nvSpPr>
        <p:spPr>
          <a:xfrm>
            <a:off x="1430587" y="3478830"/>
            <a:ext cx="128016" cy="125343"/>
          </a:xfrm>
          <a:prstGeom prst="rect">
            <a:avLst/>
          </a:prstGeom>
          <a:solidFill>
            <a:srgbClr val="4E2C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6" name="TextBox 25"/>
          <p:cNvSpPr txBox="1"/>
          <p:nvPr/>
        </p:nvSpPr>
        <p:spPr>
          <a:xfrm>
            <a:off x="1512343" y="3405939"/>
            <a:ext cx="18774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Astrocytoma II: </a:t>
            </a:r>
            <a:r>
              <a:rPr lang="en-US" sz="1000" dirty="0"/>
              <a:t>R</a:t>
            </a:r>
            <a:r>
              <a:rPr lang="en-US" sz="1000" baseline="30000" dirty="0"/>
              <a:t>2 </a:t>
            </a:r>
            <a:r>
              <a:rPr lang="en-US" sz="1000" b="1" dirty="0" smtClean="0"/>
              <a:t>=0.15, </a:t>
            </a:r>
            <a:r>
              <a:rPr lang="en-US" sz="1000" b="1" i="1" dirty="0" smtClean="0"/>
              <a:t>p</a:t>
            </a:r>
            <a:r>
              <a:rPr lang="en-US" sz="1000" b="1" dirty="0" smtClean="0"/>
              <a:t>=0.53</a:t>
            </a:r>
            <a:endParaRPr lang="en-US" sz="1000" b="1" dirty="0"/>
          </a:p>
        </p:txBody>
      </p:sp>
      <p:sp>
        <p:nvSpPr>
          <p:cNvPr id="27" name="Isosceles Triangle 26"/>
          <p:cNvSpPr/>
          <p:nvPr/>
        </p:nvSpPr>
        <p:spPr>
          <a:xfrm>
            <a:off x="1422315" y="3682938"/>
            <a:ext cx="146304" cy="146304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28" name="TextBox 27"/>
          <p:cNvSpPr txBox="1"/>
          <p:nvPr/>
        </p:nvSpPr>
        <p:spPr>
          <a:xfrm>
            <a:off x="1506787" y="3631815"/>
            <a:ext cx="19495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Astrocytoma III: </a:t>
            </a:r>
            <a:r>
              <a:rPr lang="en-US" sz="1000" dirty="0"/>
              <a:t>R</a:t>
            </a:r>
            <a:r>
              <a:rPr lang="en-US" sz="1000" baseline="30000" dirty="0"/>
              <a:t>2 </a:t>
            </a:r>
            <a:r>
              <a:rPr lang="en-US" sz="1000" b="1" dirty="0" smtClean="0"/>
              <a:t>=-0.49, </a:t>
            </a:r>
            <a:r>
              <a:rPr lang="en-US" sz="1000" b="1" i="1" dirty="0" smtClean="0"/>
              <a:t>p</a:t>
            </a:r>
            <a:r>
              <a:rPr lang="en-US" sz="1000" b="1" dirty="0" smtClean="0"/>
              <a:t>=0.03</a:t>
            </a:r>
            <a:endParaRPr lang="en-US" sz="1000" b="1" dirty="0"/>
          </a:p>
        </p:txBody>
      </p:sp>
      <p:sp>
        <p:nvSpPr>
          <p:cNvPr id="29" name="Oval 28"/>
          <p:cNvSpPr/>
          <p:nvPr/>
        </p:nvSpPr>
        <p:spPr>
          <a:xfrm>
            <a:off x="1429283" y="3908814"/>
            <a:ext cx="128016" cy="128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30" name="TextBox 29"/>
          <p:cNvSpPr txBox="1"/>
          <p:nvPr/>
        </p:nvSpPr>
        <p:spPr>
          <a:xfrm>
            <a:off x="1506679" y="3835923"/>
            <a:ext cx="2010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/>
              <a:t>Astrocytoma IV: </a:t>
            </a:r>
            <a:r>
              <a:rPr lang="en-US" sz="1000" dirty="0"/>
              <a:t>R</a:t>
            </a:r>
            <a:r>
              <a:rPr lang="en-US" sz="1000" baseline="30000" dirty="0"/>
              <a:t>2 </a:t>
            </a:r>
            <a:r>
              <a:rPr lang="en-US" sz="1000" baseline="30000" dirty="0" smtClean="0"/>
              <a:t>`</a:t>
            </a:r>
            <a:r>
              <a:rPr lang="en-US" sz="1000" b="1" dirty="0" smtClean="0"/>
              <a:t>=0.003, </a:t>
            </a:r>
            <a:r>
              <a:rPr lang="en-US" sz="1000" b="1" i="1" dirty="0" smtClean="0"/>
              <a:t>p</a:t>
            </a:r>
            <a:r>
              <a:rPr lang="en-US" sz="1000" b="1" dirty="0" smtClean="0"/>
              <a:t>=0.98</a:t>
            </a:r>
            <a:endParaRPr lang="en-US" sz="10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4876800" y="4080282"/>
            <a:ext cx="4267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/>
              <a:t>Supplemental Figure </a:t>
            </a:r>
            <a:r>
              <a:rPr lang="en-US" sz="2200" b="1" dirty="0" smtClean="0"/>
              <a:t>2: Correlation of </a:t>
            </a:r>
            <a:r>
              <a:rPr lang="en-US" sz="2200" b="1" dirty="0" smtClean="0"/>
              <a:t>patient </a:t>
            </a:r>
            <a:r>
              <a:rPr lang="en-US" sz="2200" b="1" dirty="0" smtClean="0"/>
              <a:t>characteristics </a:t>
            </a:r>
            <a:r>
              <a:rPr lang="en-US" sz="2200" b="1" dirty="0" smtClean="0"/>
              <a:t>with IDO</a:t>
            </a:r>
          </a:p>
          <a:p>
            <a:r>
              <a:rPr lang="en-US" sz="2200" b="1" dirty="0" smtClean="0"/>
              <a:t>expression</a:t>
            </a: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2460631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86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Derek A Wainwright</dc:creator>
  <cp:lastModifiedBy>Lesniak, Maciej [BSD] - SUR</cp:lastModifiedBy>
  <cp:revision>9</cp:revision>
  <dcterms:created xsi:type="dcterms:W3CDTF">2012-07-26T13:55:32Z</dcterms:created>
  <dcterms:modified xsi:type="dcterms:W3CDTF">2012-08-01T19:28:57Z</dcterms:modified>
</cp:coreProperties>
</file>