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8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26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8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406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7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37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35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65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21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6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9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324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500A-C7F5-4716-B9E9-809CD3F88EF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8E35-B09D-40E9-AA1C-CC1B303F6E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60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13388"/>
          <a:stretch/>
        </p:blipFill>
        <p:spPr>
          <a:xfrm>
            <a:off x="1447800" y="842530"/>
            <a:ext cx="5943600" cy="50248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14450" y="223405"/>
            <a:ext cx="53412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A</a:t>
            </a:r>
            <a:endParaRPr lang="en-US" sz="45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90279" y="223405"/>
            <a:ext cx="50847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B</a:t>
            </a:r>
            <a:endParaRPr lang="en-US" sz="4500" b="1" dirty="0"/>
          </a:p>
        </p:txBody>
      </p:sp>
      <p:sp>
        <p:nvSpPr>
          <p:cNvPr id="8" name="Rectangle 7"/>
          <p:cNvSpPr/>
          <p:nvPr/>
        </p:nvSpPr>
        <p:spPr>
          <a:xfrm>
            <a:off x="2016721" y="449036"/>
            <a:ext cx="15240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16721" y="642711"/>
            <a:ext cx="152400" cy="1524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75"/>
          <p:cNvSpPr txBox="1">
            <a:spLocks noChangeArrowheads="1"/>
          </p:cNvSpPr>
          <p:nvPr/>
        </p:nvSpPr>
        <p:spPr bwMode="auto">
          <a:xfrm>
            <a:off x="2124671" y="372836"/>
            <a:ext cx="17300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/>
              <a:t>WT mice </a:t>
            </a:r>
            <a:r>
              <a:rPr lang="en-US" sz="1400" b="1" dirty="0" err="1" smtClean="0"/>
              <a:t>ic</a:t>
            </a:r>
            <a:r>
              <a:rPr lang="en-US" sz="1400" b="1" dirty="0" smtClean="0"/>
              <a:t>. V</a:t>
            </a:r>
            <a:r>
              <a:rPr lang="en-US" sz="1400" b="1" baseline="-25000" dirty="0" smtClean="0"/>
              <a:t>c</a:t>
            </a:r>
            <a:r>
              <a:rPr lang="en-US" sz="1400" b="1" dirty="0" smtClean="0"/>
              <a:t> GL261</a:t>
            </a:r>
            <a:endParaRPr lang="en-US" sz="1400" b="1" dirty="0"/>
          </a:p>
        </p:txBody>
      </p:sp>
      <p:sp>
        <p:nvSpPr>
          <p:cNvPr id="11" name="TextBox 76"/>
          <p:cNvSpPr txBox="1">
            <a:spLocks noChangeArrowheads="1"/>
          </p:cNvSpPr>
          <p:nvPr/>
        </p:nvSpPr>
        <p:spPr bwMode="auto">
          <a:xfrm>
            <a:off x="2127846" y="569686"/>
            <a:ext cx="19869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/>
              <a:t>WT mice </a:t>
            </a:r>
            <a:r>
              <a:rPr lang="en-US" sz="1400" b="1" dirty="0" err="1" smtClean="0"/>
              <a:t>ic</a:t>
            </a:r>
            <a:r>
              <a:rPr lang="en-US" sz="1400" b="1" dirty="0" smtClean="0"/>
              <a:t>. IDO</a:t>
            </a:r>
            <a:r>
              <a:rPr lang="en-US" sz="1400" b="1" baseline="-25000" dirty="0" smtClean="0"/>
              <a:t>kd</a:t>
            </a:r>
            <a:r>
              <a:rPr lang="en-US" sz="1400" b="1" dirty="0" smtClean="0"/>
              <a:t> GL261</a:t>
            </a:r>
            <a:endParaRPr lang="en-US" sz="1400" b="1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7395" y="5943600"/>
            <a:ext cx="82626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Supplemental Figure </a:t>
            </a:r>
            <a:r>
              <a:rPr lang="en-US" sz="2200" b="1" dirty="0" smtClean="0"/>
              <a:t>3: Brain tumor derived IDO and peripheral </a:t>
            </a:r>
            <a:r>
              <a:rPr lang="en-US" sz="2200" b="1" dirty="0" err="1" smtClean="0"/>
              <a:t>Tregs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33441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25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A Wainwright</dc:creator>
  <cp:lastModifiedBy>Lesniak, Maciej [BSD] - SUR</cp:lastModifiedBy>
  <cp:revision>6</cp:revision>
  <dcterms:created xsi:type="dcterms:W3CDTF">2012-06-11T22:23:29Z</dcterms:created>
  <dcterms:modified xsi:type="dcterms:W3CDTF">2012-08-01T19:27:32Z</dcterms:modified>
</cp:coreProperties>
</file>