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1027" y="-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47583-632A-4909-AB4C-79D8E336D344}" type="datetimeFigureOut">
              <a:rPr lang="en-US" smtClean="0"/>
              <a:t>8/1/2012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EE2DE-1E45-4804-8B28-5C6DDC367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4008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47583-632A-4909-AB4C-79D8E336D344}" type="datetimeFigureOut">
              <a:rPr lang="en-US" smtClean="0"/>
              <a:t>8/1/2012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EE2DE-1E45-4804-8B28-5C6DDC367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0311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47583-632A-4909-AB4C-79D8E336D344}" type="datetimeFigureOut">
              <a:rPr lang="en-US" smtClean="0"/>
              <a:t>8/1/2012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EE2DE-1E45-4804-8B28-5C6DDC367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461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47583-632A-4909-AB4C-79D8E336D344}" type="datetimeFigureOut">
              <a:rPr lang="en-US" smtClean="0"/>
              <a:t>8/1/2012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EE2DE-1E45-4804-8B28-5C6DDC367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022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47583-632A-4909-AB4C-79D8E336D344}" type="datetimeFigureOut">
              <a:rPr lang="en-US" smtClean="0"/>
              <a:t>8/1/2012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EE2DE-1E45-4804-8B28-5C6DDC367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2738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47583-632A-4909-AB4C-79D8E336D344}" type="datetimeFigureOut">
              <a:rPr lang="en-US" smtClean="0"/>
              <a:t>8/1/2012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EE2DE-1E45-4804-8B28-5C6DDC367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0798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47583-632A-4909-AB4C-79D8E336D344}" type="datetimeFigureOut">
              <a:rPr lang="en-US" smtClean="0"/>
              <a:t>8/1/2012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EE2DE-1E45-4804-8B28-5C6DDC367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1143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47583-632A-4909-AB4C-79D8E336D344}" type="datetimeFigureOut">
              <a:rPr lang="en-US" smtClean="0"/>
              <a:t>8/1/2012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EE2DE-1E45-4804-8B28-5C6DDC367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287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47583-632A-4909-AB4C-79D8E336D344}" type="datetimeFigureOut">
              <a:rPr lang="en-US" smtClean="0"/>
              <a:t>8/1/2012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EE2DE-1E45-4804-8B28-5C6DDC367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4079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47583-632A-4909-AB4C-79D8E336D344}" type="datetimeFigureOut">
              <a:rPr lang="en-US" smtClean="0"/>
              <a:t>8/1/2012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EE2DE-1E45-4804-8B28-5C6DDC367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765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47583-632A-4909-AB4C-79D8E336D344}" type="datetimeFigureOut">
              <a:rPr lang="en-US" smtClean="0"/>
              <a:t>8/1/2012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EE2DE-1E45-4804-8B28-5C6DDC367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703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F47583-632A-4909-AB4C-79D8E336D344}" type="datetimeFigureOut">
              <a:rPr lang="en-US" smtClean="0"/>
              <a:t>8/1/2012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FEE2DE-1E45-4804-8B28-5C6DDC367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7388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wmf"/><Relationship Id="rId4" Type="http://schemas.openxmlformats.org/officeDocument/2006/relationships/image" Target="../media/image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FACS Data\Lesniak 8-12-11\Lesniak 8-10-11\24-48h vc idokd gl261.tif"/>
          <p:cNvPicPr>
            <a:picLocks noChangeAspect="1" noChangeArrowheads="1"/>
          </p:cNvPicPr>
          <p:nvPr/>
        </p:nvPicPr>
        <p:blipFill rotWithShape="1">
          <a:blip r:embed="rId2" cstate="print"/>
          <a:srcRect l="5080"/>
          <a:stretch/>
        </p:blipFill>
        <p:spPr bwMode="auto">
          <a:xfrm>
            <a:off x="1069868" y="1650912"/>
            <a:ext cx="1793890" cy="1747757"/>
          </a:xfrm>
          <a:prstGeom prst="rect">
            <a:avLst/>
          </a:prstGeom>
          <a:noFill/>
        </p:spPr>
      </p:pic>
      <p:cxnSp>
        <p:nvCxnSpPr>
          <p:cNvPr id="9" name="Straight Arrow Connector 8"/>
          <p:cNvCxnSpPr/>
          <p:nvPr/>
        </p:nvCxnSpPr>
        <p:spPr>
          <a:xfrm>
            <a:off x="952728" y="3523496"/>
            <a:ext cx="457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rot="5400000" flipH="1" flipV="1">
            <a:off x="724922" y="3294102"/>
            <a:ext cx="457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368664" y="3388766"/>
            <a:ext cx="16665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Violet Proliferation dye</a:t>
            </a:r>
            <a:endParaRPr lang="en-US" sz="1200" b="1" dirty="0"/>
          </a:p>
        </p:txBody>
      </p:sp>
      <p:sp>
        <p:nvSpPr>
          <p:cNvPr id="12" name="Rectangle 11"/>
          <p:cNvSpPr/>
          <p:nvPr/>
        </p:nvSpPr>
        <p:spPr>
          <a:xfrm>
            <a:off x="1298468" y="3701144"/>
            <a:ext cx="228600" cy="228600"/>
          </a:xfrm>
          <a:prstGeom prst="rect">
            <a:avLst/>
          </a:prstGeom>
          <a:solidFill>
            <a:srgbClr val="4718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298468" y="4005944"/>
            <a:ext cx="228600" cy="2286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298468" y="4310744"/>
            <a:ext cx="228600" cy="228600"/>
          </a:xfrm>
          <a:prstGeom prst="rect">
            <a:avLst/>
          </a:prstGeom>
          <a:solidFill>
            <a:srgbClr val="FB97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298468" y="4615544"/>
            <a:ext cx="228600" cy="228600"/>
          </a:xfrm>
          <a:prstGeom prst="rect">
            <a:avLst/>
          </a:prstGeom>
          <a:solidFill>
            <a:srgbClr val="00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1527068" y="3657600"/>
            <a:ext cx="8339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V</a:t>
            </a:r>
            <a:r>
              <a:rPr lang="en-US" sz="1400" b="1" baseline="-25000" dirty="0" smtClean="0"/>
              <a:t>c</a:t>
            </a:r>
            <a:r>
              <a:rPr lang="en-US" sz="1400" b="1" dirty="0" smtClean="0"/>
              <a:t> GL261</a:t>
            </a:r>
            <a:endParaRPr lang="en-US" sz="1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527068" y="3964863"/>
            <a:ext cx="10908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IDO</a:t>
            </a:r>
            <a:r>
              <a:rPr lang="en-US" sz="1400" b="1" baseline="-25000" dirty="0" smtClean="0"/>
              <a:t>kd</a:t>
            </a:r>
            <a:r>
              <a:rPr lang="en-US" sz="1400" b="1" dirty="0" smtClean="0"/>
              <a:t> GL261</a:t>
            </a:r>
            <a:endParaRPr lang="en-US" sz="1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1527068" y="4278088"/>
            <a:ext cx="8339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V</a:t>
            </a:r>
            <a:r>
              <a:rPr lang="en-US" sz="1400" b="1" baseline="-25000" dirty="0" smtClean="0"/>
              <a:t>c</a:t>
            </a:r>
            <a:r>
              <a:rPr lang="en-US" sz="1400" b="1" dirty="0" smtClean="0"/>
              <a:t> GL261</a:t>
            </a:r>
            <a:endParaRPr lang="en-US" sz="14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1527068" y="4569023"/>
            <a:ext cx="11309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IDO</a:t>
            </a:r>
            <a:r>
              <a:rPr lang="en-US" sz="1400" b="1" baseline="-25000" dirty="0" smtClean="0"/>
              <a:t>kd</a:t>
            </a:r>
            <a:r>
              <a:rPr lang="en-US" sz="1400" b="1" dirty="0" smtClean="0"/>
              <a:t> GL261</a:t>
            </a:r>
            <a:endParaRPr lang="en-US" sz="1400" b="1" dirty="0"/>
          </a:p>
        </p:txBody>
      </p:sp>
      <p:sp>
        <p:nvSpPr>
          <p:cNvPr id="20" name="TextBox 19"/>
          <p:cNvSpPr txBox="1"/>
          <p:nvPr/>
        </p:nvSpPr>
        <p:spPr>
          <a:xfrm rot="16200000">
            <a:off x="571907" y="2556047"/>
            <a:ext cx="777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% of Max</a:t>
            </a:r>
            <a:endParaRPr lang="en-US" sz="1200" b="1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2381596" y="1419891"/>
            <a:ext cx="0" cy="22860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2019648" y="1419891"/>
            <a:ext cx="0" cy="22860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204704" y="1174963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24</a:t>
            </a:r>
            <a:endParaRPr lang="en-US" sz="14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1850920" y="1174963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72</a:t>
            </a:r>
            <a:endParaRPr lang="en-US" sz="14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457200" y="722423"/>
            <a:ext cx="612668" cy="9387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500" b="1" dirty="0"/>
              <a:t>A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276600" y="722423"/>
            <a:ext cx="580608" cy="9387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500" b="1" dirty="0" smtClean="0"/>
              <a:t>B</a:t>
            </a:r>
            <a:endParaRPr lang="en-US" sz="5500" b="1" dirty="0"/>
          </a:p>
        </p:txBody>
      </p:sp>
      <p:grpSp>
        <p:nvGrpSpPr>
          <p:cNvPr id="35" name="Group 34"/>
          <p:cNvGrpSpPr/>
          <p:nvPr/>
        </p:nvGrpSpPr>
        <p:grpSpPr>
          <a:xfrm>
            <a:off x="3719304" y="1761246"/>
            <a:ext cx="5046764" cy="1939898"/>
            <a:chOff x="4241208" y="1115023"/>
            <a:chExt cx="3924384" cy="1343188"/>
          </a:xfrm>
        </p:grpSpPr>
        <p:pic>
          <p:nvPicPr>
            <p:cNvPr id="28" name="Picture 4"/>
            <p:cNvPicPr>
              <a:picLocks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658" r="33938" b="12849"/>
            <a:stretch/>
          </p:blipFill>
          <p:spPr bwMode="auto">
            <a:xfrm>
              <a:off x="6858000" y="1123187"/>
              <a:ext cx="1307592" cy="13350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9" name="Picture 4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437" r="33308" b="12741"/>
            <a:stretch/>
          </p:blipFill>
          <p:spPr bwMode="auto">
            <a:xfrm>
              <a:off x="4241208" y="1115023"/>
              <a:ext cx="1309200" cy="1336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" name="Picture 2"/>
            <p:cNvPicPr>
              <a:picLocks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613" r="33061" b="13309"/>
            <a:stretch/>
          </p:blipFill>
          <p:spPr bwMode="auto">
            <a:xfrm>
              <a:off x="5550408" y="1123187"/>
              <a:ext cx="1307592" cy="13350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1" name="Text Box 3"/>
            <p:cNvSpPr txBox="1">
              <a:spLocks noChangeArrowheads="1"/>
            </p:cNvSpPr>
            <p:nvPr/>
          </p:nvSpPr>
          <p:spPr bwMode="auto">
            <a:xfrm>
              <a:off x="7166487" y="2105622"/>
              <a:ext cx="867901" cy="2131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b="1" dirty="0" smtClean="0">
                  <a:latin typeface="Arial" pitchFamily="34" charset="0"/>
                  <a:cs typeface="Arial" pitchFamily="34" charset="0"/>
                </a:rPr>
                <a:t>Na </a:t>
              </a:r>
              <a:r>
                <a:rPr lang="en-US" sz="1400" b="1" dirty="0" err="1" smtClean="0">
                  <a:latin typeface="Arial" pitchFamily="34" charset="0"/>
                  <a:cs typeface="Arial" pitchFamily="34" charset="0"/>
                </a:rPr>
                <a:t>Azide</a:t>
              </a:r>
              <a:endParaRPr lang="en-US" sz="1400" b="1" baseline="-25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Text Box 3"/>
            <p:cNvSpPr txBox="1">
              <a:spLocks noChangeArrowheads="1"/>
            </p:cNvSpPr>
            <p:nvPr/>
          </p:nvSpPr>
          <p:spPr bwMode="auto">
            <a:xfrm>
              <a:off x="5995319" y="2115703"/>
              <a:ext cx="710101" cy="2131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b="1" dirty="0" smtClean="0">
                  <a:latin typeface="Arial" pitchFamily="34" charset="0"/>
                  <a:cs typeface="Arial" pitchFamily="34" charset="0"/>
                </a:rPr>
                <a:t>IDO</a:t>
              </a:r>
              <a:r>
                <a:rPr lang="en-US" sz="1400" b="1" baseline="-25000" dirty="0" smtClean="0">
                  <a:latin typeface="Arial" pitchFamily="34" charset="0"/>
                  <a:cs typeface="Arial" pitchFamily="34" charset="0"/>
                </a:rPr>
                <a:t>kd</a:t>
              </a:r>
              <a:endParaRPr lang="en-US" sz="1400" b="1" baseline="-25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Text Box 3"/>
            <p:cNvSpPr txBox="1">
              <a:spLocks noChangeArrowheads="1"/>
            </p:cNvSpPr>
            <p:nvPr/>
          </p:nvSpPr>
          <p:spPr bwMode="auto">
            <a:xfrm>
              <a:off x="4762962" y="2105623"/>
              <a:ext cx="355050" cy="2131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b="1" dirty="0" smtClean="0">
                  <a:latin typeface="Arial" pitchFamily="34" charset="0"/>
                  <a:cs typeface="Arial" pitchFamily="34" charset="0"/>
                </a:rPr>
                <a:t>V</a:t>
              </a:r>
              <a:r>
                <a:rPr lang="en-US" sz="1400" b="1" baseline="-25000" dirty="0" smtClean="0">
                  <a:latin typeface="Arial" pitchFamily="34" charset="0"/>
                  <a:cs typeface="Arial" pitchFamily="34" charset="0"/>
                </a:rPr>
                <a:t>c</a:t>
              </a:r>
              <a:endParaRPr lang="en-US" sz="1400" b="1" baseline="-25000" dirty="0">
                <a:latin typeface="Arial" pitchFamily="34" charset="0"/>
                <a:cs typeface="Arial" pitchFamily="34" charset="0"/>
              </a:endParaRPr>
            </a:p>
          </p:txBody>
        </p:sp>
      </p:grpSp>
      <p:cxnSp>
        <p:nvCxnSpPr>
          <p:cNvPr id="8" name="Straight Connector 7"/>
          <p:cNvCxnSpPr/>
          <p:nvPr/>
        </p:nvCxnSpPr>
        <p:spPr>
          <a:xfrm>
            <a:off x="1969401" y="1179623"/>
            <a:ext cx="48023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1905352" y="934695"/>
            <a:ext cx="6249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Hours</a:t>
            </a:r>
            <a:endParaRPr lang="en-US" sz="1400" b="1" dirty="0"/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3586602" y="3824098"/>
            <a:ext cx="457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rot="5400000" flipH="1" flipV="1">
            <a:off x="3358796" y="3594704"/>
            <a:ext cx="457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002538" y="3689368"/>
            <a:ext cx="8378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 smtClean="0"/>
              <a:t>Annexin</a:t>
            </a:r>
            <a:r>
              <a:rPr lang="en-US" sz="1200" b="1" dirty="0" smtClean="0"/>
              <a:t> V</a:t>
            </a:r>
            <a:endParaRPr lang="en-US" sz="1200" b="1" dirty="0"/>
          </a:p>
        </p:txBody>
      </p:sp>
      <p:sp>
        <p:nvSpPr>
          <p:cNvPr id="39" name="TextBox 38"/>
          <p:cNvSpPr txBox="1"/>
          <p:nvPr/>
        </p:nvSpPr>
        <p:spPr>
          <a:xfrm rot="16200000">
            <a:off x="3397585" y="3067346"/>
            <a:ext cx="4106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SSC</a:t>
            </a:r>
            <a:endParaRPr lang="en-US" sz="1200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1181328" y="5549788"/>
            <a:ext cx="702506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/>
              <a:t>Supplemental Figure </a:t>
            </a:r>
            <a:r>
              <a:rPr lang="en-US" sz="2200" b="1" dirty="0" smtClean="0"/>
              <a:t>4: Analysis of GL261 IDO knockdowns</a:t>
            </a:r>
            <a:endParaRPr lang="en-US" sz="2200" b="1" dirty="0"/>
          </a:p>
        </p:txBody>
      </p:sp>
    </p:spTree>
    <p:extLst>
      <p:ext uri="{BB962C8B-B14F-4D97-AF65-F5344CB8AC3E}">
        <p14:creationId xmlns:p14="http://schemas.microsoft.com/office/powerpoint/2010/main" val="279760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35</Words>
  <Application>Microsoft Office PowerPoint</Application>
  <PresentationFormat>On-screen Show (4:3)</PresentationFormat>
  <Paragraphs>17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Derek A Wainwright</dc:creator>
  <cp:lastModifiedBy>Lesniak, Maciej [BSD] - SUR</cp:lastModifiedBy>
  <cp:revision>5</cp:revision>
  <dcterms:created xsi:type="dcterms:W3CDTF">2012-06-11T22:28:58Z</dcterms:created>
  <dcterms:modified xsi:type="dcterms:W3CDTF">2012-08-01T19:28:12Z</dcterms:modified>
</cp:coreProperties>
</file>