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722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44061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575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869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518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8679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6890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760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795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7147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366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D94A3-A08F-435C-96B3-2F7E57FB670B}" type="datetimeFigureOut">
              <a:rPr lang="ru-RU" smtClean="0"/>
              <a:pPr/>
              <a:t>5/7/12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960B5-1DA6-4655-8AA9-617DF128E3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975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056" y="1192039"/>
            <a:ext cx="4572000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HSAs (human specific alterations per 1kb of selected peaks)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2111538"/>
            <a:ext cx="2818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Hnp</a:t>
            </a:r>
            <a:r>
              <a:rPr lang="en-US" sz="1600" dirty="0" smtClean="0"/>
              <a:t> specific for human neurons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286575" y="2370366"/>
            <a:ext cx="776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control</a:t>
            </a:r>
            <a:endParaRPr lang="ru-RU" sz="1600" dirty="0" smtClean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1403648" y="5301208"/>
            <a:ext cx="0" cy="85480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241641" y="5269850"/>
            <a:ext cx="0" cy="52612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097625" y="5795972"/>
            <a:ext cx="3770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Case mean: 20.08 ± 5.52 HSAs per 1kb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40712" y="6156012"/>
            <a:ext cx="3907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Control mean: 8.36 ± 2.44 HSAs per 1kb</a:t>
            </a:r>
            <a:endParaRPr lang="ru-RU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2285009" y="5373216"/>
            <a:ext cx="1355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HSAs per 1kb </a:t>
            </a:r>
            <a:endParaRPr lang="ru-RU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085995" y="306896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Neuron-restricted </a:t>
            </a:r>
            <a:r>
              <a:rPr lang="en-US" dirty="0" err="1" smtClean="0"/>
              <a:t>hnp</a:t>
            </a:r>
            <a:r>
              <a:rPr lang="en-US" dirty="0" smtClean="0"/>
              <a:t>: 20 HSAs per 1kb in peaks versus 8.36 in control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562193" y="2874562"/>
            <a:ext cx="1965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number of</a:t>
            </a:r>
            <a:r>
              <a:rPr lang="en-US" sz="1600" b="1" dirty="0" smtClean="0"/>
              <a:t> HSA</a:t>
            </a:r>
            <a:endParaRPr lang="ru-RU" sz="160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68474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56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Тема Office</vt:lpstr>
      <vt:lpstr>HSAs (human specific alterations per 1kb of selected peaks)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HSAs (human specific alterations per 1kb of selected peaks)</dc:title>
  <dc:creator>reshetov</dc:creator>
  <cp:lastModifiedBy>Schahram Akbarian</cp:lastModifiedBy>
  <cp:revision>10</cp:revision>
  <dcterms:created xsi:type="dcterms:W3CDTF">2012-05-07T17:01:59Z</dcterms:created>
  <dcterms:modified xsi:type="dcterms:W3CDTF">2012-05-07T17:15:02Z</dcterms:modified>
</cp:coreProperties>
</file>