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73" r:id="rId2"/>
  </p:sldIdLst>
  <p:sldSz cx="6858000" cy="9144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33CC33"/>
    <a:srgbClr val="009900"/>
    <a:srgbClr val="006600"/>
    <a:srgbClr val="008000"/>
    <a:srgbClr val="3366FF"/>
    <a:srgbClr val="3333CC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20" autoAdjust="0"/>
    <p:restoredTop sz="96912" autoAdjust="0"/>
  </p:normalViewPr>
  <p:slideViewPr>
    <p:cSldViewPr>
      <p:cViewPr varScale="1">
        <p:scale>
          <a:sx n="91" d="100"/>
          <a:sy n="91" d="100"/>
        </p:scale>
        <p:origin x="-246" y="-120"/>
      </p:cViewPr>
      <p:guideLst>
        <p:guide orient="horz" pos="2880"/>
        <p:guide pos="33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6204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474" cy="479403"/>
          </a:xfrm>
          <a:prstGeom prst="rect">
            <a:avLst/>
          </a:prstGeom>
        </p:spPr>
        <p:txBody>
          <a:bodyPr vert="horz" lIns="95070" tIns="47535" rIns="95070" bIns="4753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065" y="0"/>
            <a:ext cx="3170474" cy="479403"/>
          </a:xfrm>
          <a:prstGeom prst="rect">
            <a:avLst/>
          </a:prstGeom>
        </p:spPr>
        <p:txBody>
          <a:bodyPr vert="horz" lIns="95070" tIns="47535" rIns="95070" bIns="47535" rtlCol="0"/>
          <a:lstStyle>
            <a:lvl1pPr algn="r">
              <a:defRPr sz="1200"/>
            </a:lvl1pPr>
          </a:lstStyle>
          <a:p>
            <a:fld id="{48DB3406-DAFC-4DA1-9C94-DFEDC97F852D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20725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70" tIns="47535" rIns="95070" bIns="4753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900"/>
            <a:ext cx="5852160" cy="4319555"/>
          </a:xfrm>
          <a:prstGeom prst="rect">
            <a:avLst/>
          </a:prstGeom>
        </p:spPr>
        <p:txBody>
          <a:bodyPr vert="horz" lIns="95070" tIns="47535" rIns="95070" bIns="4753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20156"/>
            <a:ext cx="3170474" cy="479403"/>
          </a:xfrm>
          <a:prstGeom prst="rect">
            <a:avLst/>
          </a:prstGeom>
        </p:spPr>
        <p:txBody>
          <a:bodyPr vert="horz" lIns="95070" tIns="47535" rIns="95070" bIns="4753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065" y="9120156"/>
            <a:ext cx="3170474" cy="479403"/>
          </a:xfrm>
          <a:prstGeom prst="rect">
            <a:avLst/>
          </a:prstGeom>
        </p:spPr>
        <p:txBody>
          <a:bodyPr vert="horz" lIns="95070" tIns="47535" rIns="95070" bIns="47535" rtlCol="0" anchor="b"/>
          <a:lstStyle>
            <a:lvl1pPr algn="r">
              <a:defRPr sz="1200"/>
            </a:lvl1pPr>
          </a:lstStyle>
          <a:p>
            <a:fld id="{0854740D-233B-4536-B1D8-0C32BAACB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497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D3CE9-1FE2-4DA1-BB3B-40AE7597E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08B51-27BA-4CB0-A14A-7475083674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00ABC-B5AD-46D3-B5DF-3CEADBA32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01912-61D3-4C4B-BA98-7BC782E647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3A26A-008A-44D6-AD71-456F496AEA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A29B7-A379-4845-BC28-537E4A5B3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1A177-5E3F-453F-91EF-2F4FD033F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6DAB7-3C3E-43B5-BBE1-B86402504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0F4CA-0C26-497C-BF3B-5F5A3E93C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B0BAE-2E5A-4D04-885E-38FBFFBB0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26098-F18A-449A-8425-5C9F4B1287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cs typeface="+mn-cs"/>
              </a:defRPr>
            </a:lvl1pPr>
          </a:lstStyle>
          <a:p>
            <a:pPr>
              <a:defRPr/>
            </a:pPr>
            <a:fld id="{22FA716F-8366-4DF8-BFAF-A64080007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png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8"/>
          <p:cNvSpPr txBox="1">
            <a:spLocks noChangeArrowheads="1"/>
          </p:cNvSpPr>
          <p:nvPr/>
        </p:nvSpPr>
        <p:spPr bwMode="auto">
          <a:xfrm>
            <a:off x="1838325" y="1858310"/>
            <a:ext cx="1219200" cy="295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DAPI/ </a:t>
            </a:r>
            <a:r>
              <a:rPr lang="en-US" dirty="0">
                <a:solidFill>
                  <a:srgbClr val="FF0000"/>
                </a:solidFill>
              </a:rPr>
              <a:t>E-cadherin</a:t>
            </a:r>
          </a:p>
        </p:txBody>
      </p:sp>
      <p:graphicFrame>
        <p:nvGraphicFramePr>
          <p:cNvPr id="3" name="Object 19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8228256"/>
              </p:ext>
            </p:extLst>
          </p:nvPr>
        </p:nvGraphicFramePr>
        <p:xfrm>
          <a:off x="1885950" y="3019425"/>
          <a:ext cx="1123950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6" name="Image" r:id="rId3" imgW="5200000" imgH="1719761" progId="">
                  <p:embed/>
                </p:oleObj>
              </mc:Choice>
              <mc:Fallback>
                <p:oleObj name="Image" r:id="rId3" imgW="5200000" imgH="171976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24000" contrast="4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8132" t="11635" b="13019"/>
                      <a:stretch>
                        <a:fillRect/>
                      </a:stretch>
                    </p:blipFill>
                    <p:spPr bwMode="auto">
                      <a:xfrm>
                        <a:off x="1885950" y="3019425"/>
                        <a:ext cx="1123950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830044"/>
              </p:ext>
            </p:extLst>
          </p:nvPr>
        </p:nvGraphicFramePr>
        <p:xfrm>
          <a:off x="1885950" y="2105025"/>
          <a:ext cx="112077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7" name="Image" r:id="rId5" imgW="5200000" imgH="1714762" progId="">
                  <p:embed/>
                </p:oleObj>
              </mc:Choice>
              <mc:Fallback>
                <p:oleObj name="Image" r:id="rId5" imgW="5200000" imgH="171476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lum bright="12000" contrast="3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7583" t="13333" r="1282" b="11111"/>
                      <a:stretch>
                        <a:fillRect/>
                      </a:stretch>
                    </p:blipFill>
                    <p:spPr bwMode="auto">
                      <a:xfrm>
                        <a:off x="1885950" y="2105025"/>
                        <a:ext cx="1120775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79"/>
          <p:cNvGrpSpPr>
            <a:grpSpLocks/>
          </p:cNvGrpSpPr>
          <p:nvPr/>
        </p:nvGrpSpPr>
        <p:grpSpPr bwMode="auto">
          <a:xfrm>
            <a:off x="3438527" y="2159000"/>
            <a:ext cx="1676401" cy="1377950"/>
            <a:chOff x="2166" y="4192"/>
            <a:chExt cx="1056" cy="868"/>
          </a:xfrm>
        </p:grpSpPr>
        <p:sp>
          <p:nvSpPr>
            <p:cNvPr id="7" name="Rectangle 268"/>
            <p:cNvSpPr>
              <a:spLocks noChangeArrowheads="1"/>
            </p:cNvSpPr>
            <p:nvPr/>
          </p:nvSpPr>
          <p:spPr bwMode="auto">
            <a:xfrm>
              <a:off x="2166" y="4657"/>
              <a:ext cx="480" cy="403"/>
            </a:xfrm>
            <a:prstGeom prst="rect">
              <a:avLst/>
            </a:prstGeom>
            <a:noFill/>
            <a:ln w="14351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b="0"/>
            </a:p>
          </p:txBody>
        </p:sp>
        <p:graphicFrame>
          <p:nvGraphicFramePr>
            <p:cNvPr id="8" name="Object 269"/>
            <p:cNvGraphicFramePr>
              <a:graphicFrameLocks noChangeAspect="1"/>
            </p:cNvGraphicFramePr>
            <p:nvPr/>
          </p:nvGraphicFramePr>
          <p:xfrm>
            <a:off x="2190" y="4870"/>
            <a:ext cx="432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268" name="Image" r:id="rId7" imgW="877677" imgH="475207" progId="">
                    <p:embed/>
                  </p:oleObj>
                </mc:Choice>
                <mc:Fallback>
                  <p:oleObj name="Image" r:id="rId7" imgW="877677" imgH="475207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lum bright="-6000" contrast="84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21881" t="26088" b="9698"/>
                        <a:stretch>
                          <a:fillRect/>
                        </a:stretch>
                      </p:blipFill>
                      <p:spPr bwMode="auto">
                        <a:xfrm>
                          <a:off x="2190" y="4870"/>
                          <a:ext cx="432" cy="1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Line 270"/>
            <p:cNvSpPr>
              <a:spLocks noChangeShapeType="1"/>
            </p:cNvSpPr>
            <p:nvPr/>
          </p:nvSpPr>
          <p:spPr bwMode="auto">
            <a:xfrm>
              <a:off x="2166" y="4876"/>
              <a:ext cx="48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271"/>
            <p:cNvSpPr txBox="1">
              <a:spLocks noChangeArrowheads="1"/>
            </p:cNvSpPr>
            <p:nvPr/>
          </p:nvSpPr>
          <p:spPr bwMode="auto">
            <a:xfrm>
              <a:off x="2694" y="4654"/>
              <a:ext cx="5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E-cadherin</a:t>
              </a:r>
              <a:endParaRPr lang="el-GR" dirty="0"/>
            </a:p>
          </p:txBody>
        </p:sp>
        <p:sp>
          <p:nvSpPr>
            <p:cNvPr id="11" name="Text Box 273"/>
            <p:cNvSpPr txBox="1">
              <a:spLocks noChangeArrowheads="1"/>
            </p:cNvSpPr>
            <p:nvPr/>
          </p:nvSpPr>
          <p:spPr bwMode="auto">
            <a:xfrm>
              <a:off x="2697" y="4884"/>
              <a:ext cx="3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/>
                <a:t>β</a:t>
              </a:r>
              <a:r>
                <a:rPr lang="en-US"/>
                <a:t>-Actin</a:t>
              </a:r>
            </a:p>
          </p:txBody>
        </p:sp>
        <p:sp>
          <p:nvSpPr>
            <p:cNvPr id="13" name="Line 374"/>
            <p:cNvSpPr>
              <a:spLocks noChangeShapeType="1"/>
            </p:cNvSpPr>
            <p:nvPr/>
          </p:nvSpPr>
          <p:spPr bwMode="auto">
            <a:xfrm flipH="1">
              <a:off x="2652" y="473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375"/>
            <p:cNvSpPr>
              <a:spLocks noChangeShapeType="1"/>
            </p:cNvSpPr>
            <p:nvPr/>
          </p:nvSpPr>
          <p:spPr bwMode="auto">
            <a:xfrm flipH="1">
              <a:off x="2655" y="496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 Box 21"/>
            <p:cNvSpPr txBox="1">
              <a:spLocks noChangeArrowheads="1"/>
            </p:cNvSpPr>
            <p:nvPr/>
          </p:nvSpPr>
          <p:spPr bwMode="auto">
            <a:xfrm rot="16200000">
              <a:off x="2088" y="4387"/>
              <a:ext cx="4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Control</a:t>
              </a:r>
            </a:p>
          </p:txBody>
        </p:sp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 rot="16200000">
              <a:off x="2270" y="4351"/>
              <a:ext cx="47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CCN6 KD</a:t>
              </a:r>
            </a:p>
          </p:txBody>
        </p:sp>
      </p:grp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1255712" y="2437606"/>
            <a:ext cx="6365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Control</a:t>
            </a: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1143000" y="3341687"/>
            <a:ext cx="749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CCN6 KD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6385" y="182680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Supplementary Figure S1</a:t>
            </a:r>
            <a:endParaRPr lang="en-US" sz="1800" dirty="0"/>
          </a:p>
        </p:txBody>
      </p:sp>
      <p:pic>
        <p:nvPicPr>
          <p:cNvPr id="247810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"/>
          <a:stretch/>
        </p:blipFill>
        <p:spPr bwMode="auto">
          <a:xfrm>
            <a:off x="3483299" y="2955485"/>
            <a:ext cx="68528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70648" y="1538005"/>
            <a:ext cx="5453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HME: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77551079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25708</TotalTime>
  <Words>17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Default Design</vt:lpstr>
      <vt:lpstr>Image</vt:lpstr>
      <vt:lpstr>PowerPoint Presentation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anupamap</dc:creator>
  <cp:lastModifiedBy>kleer</cp:lastModifiedBy>
  <cp:revision>963</cp:revision>
  <cp:lastPrinted>2012-05-19T21:58:56Z</cp:lastPrinted>
  <dcterms:created xsi:type="dcterms:W3CDTF">2010-08-25T17:06:05Z</dcterms:created>
  <dcterms:modified xsi:type="dcterms:W3CDTF">2012-06-13T18:52:21Z</dcterms:modified>
</cp:coreProperties>
</file>