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4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9900"/>
    <a:srgbClr val="006600"/>
    <a:srgbClr val="008000"/>
    <a:srgbClr val="3366FF"/>
    <a:srgbClr val="3333CC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20" autoAdjust="0"/>
    <p:restoredTop sz="96912" autoAdjust="0"/>
  </p:normalViewPr>
  <p:slideViewPr>
    <p:cSldViewPr>
      <p:cViewPr varScale="1">
        <p:scale>
          <a:sx n="91" d="100"/>
          <a:sy n="91" d="100"/>
        </p:scale>
        <p:origin x="-246" y="-120"/>
      </p:cViewPr>
      <p:guideLst>
        <p:guide orient="horz" pos="2880"/>
        <p:guide pos="3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6204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065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>
              <a:defRPr sz="1200"/>
            </a:lvl1pPr>
          </a:lstStyle>
          <a:p>
            <a:fld id="{48DB3406-DAFC-4DA1-9C94-DFEDC97F852D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900"/>
            <a:ext cx="5852160" cy="4319555"/>
          </a:xfrm>
          <a:prstGeom prst="rect">
            <a:avLst/>
          </a:prstGeom>
        </p:spPr>
        <p:txBody>
          <a:bodyPr vert="horz" lIns="95070" tIns="47535" rIns="95070" bIns="4753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065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>
              <a:defRPr sz="1200"/>
            </a:lvl1pPr>
          </a:lstStyle>
          <a:p>
            <a:fld id="{0854740D-233B-4536-B1D8-0C32BAACB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9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3CE9-1FE2-4DA1-BB3B-40AE7597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08B51-27BA-4CB0-A14A-747508367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00ABC-B5AD-46D3-B5DF-3CEADBA32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1912-61D3-4C4B-BA98-7BC782E6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3A26A-008A-44D6-AD71-456F496AE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29B7-A379-4845-BC28-537E4A5B3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A177-5E3F-453F-91EF-2F4FD033F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DAB7-3C3E-43B5-BBE1-B86402504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F4CA-0C26-497C-BF3B-5F5A3E93C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B0BAE-2E5A-4D04-885E-38FBFFBB0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26098-F18A-449A-8425-5C9F4B128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22FA716F-8366-4DF8-BFAF-A64080007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385" y="18268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Supplementary Figure S2</a:t>
            </a:r>
            <a:endParaRPr lang="en-US" sz="1800" dirty="0"/>
          </a:p>
        </p:txBody>
      </p:sp>
      <p:pic>
        <p:nvPicPr>
          <p:cNvPr id="263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35" y="1192360"/>
            <a:ext cx="2307897" cy="417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385" y="103967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160165" y="10614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</a:t>
            </a:r>
            <a:endParaRPr lang="en-US" sz="18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3313785" y="2905783"/>
            <a:ext cx="2467037" cy="2203887"/>
            <a:chOff x="1973890" y="5249353"/>
            <a:chExt cx="2467037" cy="2203887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133" y="5249353"/>
              <a:ext cx="1615794" cy="1726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3"/>
            <p:cNvSpPr txBox="1"/>
            <p:nvPr/>
          </p:nvSpPr>
          <p:spPr>
            <a:xfrm>
              <a:off x="2701557" y="676122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5"/>
            <p:cNvSpPr txBox="1"/>
            <p:nvPr/>
          </p:nvSpPr>
          <p:spPr>
            <a:xfrm>
              <a:off x="2570018" y="641832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6"/>
            <p:cNvSpPr txBox="1"/>
            <p:nvPr/>
          </p:nvSpPr>
          <p:spPr>
            <a:xfrm>
              <a:off x="2570018" y="604684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200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7"/>
            <p:cNvSpPr txBox="1"/>
            <p:nvPr/>
          </p:nvSpPr>
          <p:spPr>
            <a:xfrm>
              <a:off x="2566230" y="568489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300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8"/>
            <p:cNvSpPr txBox="1"/>
            <p:nvPr/>
          </p:nvSpPr>
          <p:spPr>
            <a:xfrm>
              <a:off x="2570018" y="531993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400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 rot="16200000">
              <a:off x="1826686" y="6053776"/>
              <a:ext cx="14269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No. of invading cells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68140" y="6883391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-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29024" y="6883391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-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97835" y="6933757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76286" y="6935420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3890" y="6953110"/>
              <a:ext cx="10326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CCN6  shRNA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98098" y="7183540"/>
              <a:ext cx="10230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Smad1 </a:t>
              </a:r>
              <a:r>
                <a:rPr lang="en-US" dirty="0" err="1" smtClean="0"/>
                <a:t>siRNA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67255" y="7113821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-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34781" y="7162354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86113" y="7158887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15148" y="7114686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-</a:t>
              </a:r>
            </a:p>
          </p:txBody>
        </p:sp>
      </p:grpSp>
      <p:pic>
        <p:nvPicPr>
          <p:cNvPr id="270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218" y="1982501"/>
            <a:ext cx="922765" cy="42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4389984" y="1447415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20236" y="1447415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869301" y="149778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5084462" y="149944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3352190" y="1517134"/>
            <a:ext cx="10326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CCN6  shRNA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376398" y="1747564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Smad1 </a:t>
            </a:r>
            <a:r>
              <a:rPr lang="en-US" dirty="0" err="1" smtClean="0"/>
              <a:t>siRNA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389099" y="1677845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625993" y="172637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5094289" y="172291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4886614" y="1678710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310845" y="2061895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Smad1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310845" y="2506964"/>
            <a:ext cx="6270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-Actin</a:t>
            </a:r>
            <a:endParaRPr lang="en-US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1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95" t="14689" r="28624" b="29000"/>
          <a:stretch/>
        </p:blipFill>
        <p:spPr bwMode="auto">
          <a:xfrm>
            <a:off x="4399435" y="2451286"/>
            <a:ext cx="934568" cy="3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9493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25709</TotalTime>
  <Words>42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anupamap</dc:creator>
  <cp:lastModifiedBy>kleer</cp:lastModifiedBy>
  <cp:revision>964</cp:revision>
  <cp:lastPrinted>2012-05-19T21:58:56Z</cp:lastPrinted>
  <dcterms:created xsi:type="dcterms:W3CDTF">2010-08-25T17:06:05Z</dcterms:created>
  <dcterms:modified xsi:type="dcterms:W3CDTF">2012-06-13T18:52:39Z</dcterms:modified>
</cp:coreProperties>
</file>