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7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9900"/>
    <a:srgbClr val="006600"/>
    <a:srgbClr val="008000"/>
    <a:srgbClr val="3366FF"/>
    <a:srgbClr val="3333CC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20" autoAdjust="0"/>
    <p:restoredTop sz="96912" autoAdjust="0"/>
  </p:normalViewPr>
  <p:slideViewPr>
    <p:cSldViewPr>
      <p:cViewPr varScale="1">
        <p:scale>
          <a:sx n="91" d="100"/>
          <a:sy n="91" d="100"/>
        </p:scale>
        <p:origin x="-246" y="-120"/>
      </p:cViewPr>
      <p:guideLst>
        <p:guide orient="horz" pos="2880"/>
        <p:guide pos="3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6204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065" y="0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/>
          <a:lstStyle>
            <a:lvl1pPr algn="r">
              <a:defRPr sz="1200"/>
            </a:lvl1pPr>
          </a:lstStyle>
          <a:p>
            <a:fld id="{48DB3406-DAFC-4DA1-9C94-DFEDC97F852D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0" tIns="47535" rIns="95070" bIns="475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900"/>
            <a:ext cx="5852160" cy="4319555"/>
          </a:xfrm>
          <a:prstGeom prst="rect">
            <a:avLst/>
          </a:prstGeom>
        </p:spPr>
        <p:txBody>
          <a:bodyPr vert="horz" lIns="95070" tIns="47535" rIns="95070" bIns="4753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065" y="9120156"/>
            <a:ext cx="3170474" cy="479403"/>
          </a:xfrm>
          <a:prstGeom prst="rect">
            <a:avLst/>
          </a:prstGeom>
        </p:spPr>
        <p:txBody>
          <a:bodyPr vert="horz" lIns="95070" tIns="47535" rIns="95070" bIns="47535" rtlCol="0" anchor="b"/>
          <a:lstStyle>
            <a:lvl1pPr algn="r">
              <a:defRPr sz="1200"/>
            </a:lvl1pPr>
          </a:lstStyle>
          <a:p>
            <a:fld id="{0854740D-233B-4536-B1D8-0C32BAACB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9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D3CE9-1FE2-4DA1-BB3B-40AE7597E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08B51-27BA-4CB0-A14A-747508367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00ABC-B5AD-46D3-B5DF-3CEADBA32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01912-61D3-4C4B-BA98-7BC782E6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3A26A-008A-44D6-AD71-456F496AE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29B7-A379-4845-BC28-537E4A5B3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A177-5E3F-453F-91EF-2F4FD033F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DAB7-3C3E-43B5-BBE1-B86402504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0F4CA-0C26-497C-BF3B-5F5A3E93C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B0BAE-2E5A-4D04-885E-38FBFFBB0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26098-F18A-449A-8425-5C9F4B128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cs typeface="+mn-cs"/>
              </a:defRPr>
            </a:lvl1pPr>
          </a:lstStyle>
          <a:p>
            <a:pPr>
              <a:defRPr/>
            </a:pPr>
            <a:fld id="{22FA716F-8366-4DF8-BFAF-A64080007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96385" y="18268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Supplementary Figure </a:t>
            </a:r>
            <a:r>
              <a:rPr lang="en-US" sz="1800" dirty="0" smtClean="0"/>
              <a:t>S4</a:t>
            </a:r>
            <a:endParaRPr lang="en-US" sz="1800" dirty="0"/>
          </a:p>
        </p:txBody>
      </p:sp>
      <p:pic>
        <p:nvPicPr>
          <p:cNvPr id="5" name="Picture 12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93" b="28066"/>
          <a:stretch/>
        </p:blipFill>
        <p:spPr bwMode="auto">
          <a:xfrm>
            <a:off x="1537983" y="1124262"/>
            <a:ext cx="3810987" cy="29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ight Arrow 5"/>
          <p:cNvSpPr/>
          <p:nvPr/>
        </p:nvSpPr>
        <p:spPr bwMode="auto">
          <a:xfrm>
            <a:off x="2811493" y="2971800"/>
            <a:ext cx="325837" cy="12311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685800"/>
            <a:ext cx="28296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Human invasive carcinoma</a:t>
            </a:r>
            <a:endParaRPr lang="en-US" sz="1600" dirty="0"/>
          </a:p>
        </p:txBody>
      </p:sp>
      <p:pic>
        <p:nvPicPr>
          <p:cNvPr id="253954" name="Picture 2" descr="M:\KLEER\My Documents\LAB\WISP3\Anu_TGFBR3\Cancer Research\BMP and CCN6 in the stroma pictures\Image5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43" y="4419600"/>
            <a:ext cx="3780266" cy="29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 bwMode="auto">
          <a:xfrm>
            <a:off x="2286000" y="6172200"/>
            <a:ext cx="325837" cy="12311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6200000">
            <a:off x="3092249" y="6806964"/>
            <a:ext cx="325837" cy="12311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49389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25709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anupamap</dc:creator>
  <cp:lastModifiedBy>kleer</cp:lastModifiedBy>
  <cp:revision>966</cp:revision>
  <cp:lastPrinted>2012-05-19T21:58:56Z</cp:lastPrinted>
  <dcterms:created xsi:type="dcterms:W3CDTF">2010-08-25T17:06:05Z</dcterms:created>
  <dcterms:modified xsi:type="dcterms:W3CDTF">2012-06-13T18:53:14Z</dcterms:modified>
</cp:coreProperties>
</file>