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378" r:id="rId2"/>
  </p:sldIdLst>
  <p:sldSz cx="6858000" cy="9144000" type="screen4x3"/>
  <p:notesSz cx="7315200" cy="96012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000" b="1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1000" b="1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1000" b="1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1000" b="1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1000" b="1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000" b="1"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sz="1000" b="1"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sz="1000" b="1"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sz="1000" b="1"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99"/>
    <a:srgbClr val="33CC33"/>
    <a:srgbClr val="009900"/>
    <a:srgbClr val="006600"/>
    <a:srgbClr val="008000"/>
    <a:srgbClr val="3366FF"/>
    <a:srgbClr val="3333CC"/>
    <a:srgbClr val="FF0000"/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6920" autoAdjust="0"/>
    <p:restoredTop sz="96912" autoAdjust="0"/>
  </p:normalViewPr>
  <p:slideViewPr>
    <p:cSldViewPr>
      <p:cViewPr varScale="1">
        <p:scale>
          <a:sx n="91" d="100"/>
          <a:sy n="91" d="100"/>
        </p:scale>
        <p:origin x="-246" y="-120"/>
      </p:cViewPr>
      <p:guideLst>
        <p:guide orient="horz" pos="2880"/>
        <p:guide pos="3321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200" d="100"/>
        <a:sy n="200" d="100"/>
      </p:scale>
      <p:origin x="0" y="6204"/>
    </p:cViewPr>
  </p:sorterViewPr>
  <p:gridSpacing cx="38405" cy="38405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image" Target="../media/image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3170474" cy="479403"/>
          </a:xfrm>
          <a:prstGeom prst="rect">
            <a:avLst/>
          </a:prstGeom>
        </p:spPr>
        <p:txBody>
          <a:bodyPr vert="horz" lIns="95070" tIns="47535" rIns="95070" bIns="47535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065" y="0"/>
            <a:ext cx="3170474" cy="479403"/>
          </a:xfrm>
          <a:prstGeom prst="rect">
            <a:avLst/>
          </a:prstGeom>
        </p:spPr>
        <p:txBody>
          <a:bodyPr vert="horz" lIns="95070" tIns="47535" rIns="95070" bIns="47535" rtlCol="0"/>
          <a:lstStyle>
            <a:lvl1pPr algn="r">
              <a:defRPr sz="1200"/>
            </a:lvl1pPr>
          </a:lstStyle>
          <a:p>
            <a:fld id="{48DB3406-DAFC-4DA1-9C94-DFEDC97F852D}" type="datetimeFigureOut">
              <a:rPr lang="en-US" smtClean="0"/>
              <a:t>6/13/2012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306638" y="720725"/>
            <a:ext cx="2701925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5070" tIns="47535" rIns="95070" bIns="47535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0" y="4560900"/>
            <a:ext cx="5852160" cy="4319555"/>
          </a:xfrm>
          <a:prstGeom prst="rect">
            <a:avLst/>
          </a:prstGeom>
        </p:spPr>
        <p:txBody>
          <a:bodyPr vert="horz" lIns="95070" tIns="47535" rIns="95070" bIns="47535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2" y="9120156"/>
            <a:ext cx="3170474" cy="479403"/>
          </a:xfrm>
          <a:prstGeom prst="rect">
            <a:avLst/>
          </a:prstGeom>
        </p:spPr>
        <p:txBody>
          <a:bodyPr vert="horz" lIns="95070" tIns="47535" rIns="95070" bIns="47535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065" y="9120156"/>
            <a:ext cx="3170474" cy="479403"/>
          </a:xfrm>
          <a:prstGeom prst="rect">
            <a:avLst/>
          </a:prstGeom>
        </p:spPr>
        <p:txBody>
          <a:bodyPr vert="horz" lIns="95070" tIns="47535" rIns="95070" bIns="47535" rtlCol="0" anchor="b"/>
          <a:lstStyle>
            <a:lvl1pPr algn="r">
              <a:defRPr sz="1200"/>
            </a:lvl1pPr>
          </a:lstStyle>
          <a:p>
            <a:fld id="{0854740D-233B-4536-B1D8-0C32BAACBD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54974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038"/>
            <a:ext cx="5829300" cy="196056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7D3CE9-1FE2-4DA1-BB3B-40AE7597EF9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4108B51-27BA-4CB0-A14A-74750836749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713"/>
            <a:ext cx="1543050" cy="78009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713"/>
            <a:ext cx="4476750" cy="78009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C00ABC-B5AD-46D3-B5DF-3CEADBA329A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801912-61D3-4C4B-BA98-7BC782E647B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338" y="5875338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338" y="3875088"/>
            <a:ext cx="5829300" cy="200025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C3A26A-008A-44D6-AD71-456F496AEAE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0"/>
            <a:ext cx="3009900" cy="60340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505200" y="2133600"/>
            <a:ext cx="3009900" cy="60340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DA29B7-A379-4845-BC28-537E4A5B384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288"/>
            <a:ext cx="3030538" cy="8540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900363"/>
            <a:ext cx="3030538" cy="52673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4563" y="2046288"/>
            <a:ext cx="3030537" cy="8540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4563" y="2900363"/>
            <a:ext cx="3030537" cy="52673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71A177-5E3F-453F-91EF-2F4FD033F73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B6DAB7-3C3E-43B5-BBE1-B8640250427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F0F4CA-0C26-497C-BF3B-5F5A3E93C98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3538"/>
            <a:ext cx="2255838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8" y="363538"/>
            <a:ext cx="3833812" cy="78041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2938"/>
            <a:ext cx="2255838" cy="62547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1B0BAE-2E5A-4D04-885E-38FBFFBB0A0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613" y="6400800"/>
            <a:ext cx="4114800" cy="7556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613" y="81756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613" y="7156450"/>
            <a:ext cx="4114800" cy="10731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B26098-F18A-449A-8425-5C9F4B12877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66713"/>
            <a:ext cx="61722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133600"/>
            <a:ext cx="6172200" cy="603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8326438"/>
            <a:ext cx="1600200" cy="63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 b="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8326438"/>
            <a:ext cx="2171700" cy="63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8326438"/>
            <a:ext cx="1600200" cy="63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>
                <a:cs typeface="+mn-cs"/>
              </a:defRPr>
            </a:lvl1pPr>
          </a:lstStyle>
          <a:p>
            <a:pPr>
              <a:defRPr/>
            </a:pPr>
            <a:fld id="{22FA716F-8366-4DF8-BFAF-A64080007DE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.e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6385" y="182680"/>
            <a:ext cx="29674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/>
              <a:t>Supplementary Figure </a:t>
            </a:r>
            <a:r>
              <a:rPr lang="en-US" sz="1800" dirty="0" smtClean="0"/>
              <a:t>S5</a:t>
            </a:r>
            <a:endParaRPr lang="en-US" sz="1800" dirty="0"/>
          </a:p>
        </p:txBody>
      </p:sp>
      <p:grpSp>
        <p:nvGrpSpPr>
          <p:cNvPr id="3" name="Group 2"/>
          <p:cNvGrpSpPr/>
          <p:nvPr/>
        </p:nvGrpSpPr>
        <p:grpSpPr>
          <a:xfrm>
            <a:off x="1654977" y="1384385"/>
            <a:ext cx="3348628" cy="2407517"/>
            <a:chOff x="856290" y="2631758"/>
            <a:chExt cx="2725110" cy="1959235"/>
          </a:xfrm>
        </p:grpSpPr>
        <p:graphicFrame>
          <p:nvGraphicFramePr>
            <p:cNvPr id="9" name="Object 8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036538416"/>
                </p:ext>
              </p:extLst>
            </p:nvPr>
          </p:nvGraphicFramePr>
          <p:xfrm>
            <a:off x="2115264" y="2769543"/>
            <a:ext cx="1466136" cy="1685741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69330" name="Prism Project" r:id="rId3" imgW="2124000" imgH="2412000" progId="Prism5.Document">
                    <p:embed/>
                  </p:oleObj>
                </mc:Choice>
                <mc:Fallback>
                  <p:oleObj name="Prism Project" r:id="rId3" imgW="2124000" imgH="2412000" progId="Prism5.Document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115264" y="2769543"/>
                          <a:ext cx="1466136" cy="1685741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4" name="Object 3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803102427"/>
                </p:ext>
              </p:extLst>
            </p:nvPr>
          </p:nvGraphicFramePr>
          <p:xfrm>
            <a:off x="990600" y="2779126"/>
            <a:ext cx="1426222" cy="167745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69331" name="Prism Project" r:id="rId5" imgW="2124000" imgH="2412000" progId="Prism5.Document">
                    <p:embed/>
                  </p:oleObj>
                </mc:Choice>
                <mc:Fallback>
                  <p:oleObj name="Prism Project" r:id="rId5" imgW="2124000" imgH="2412000" progId="Prism5.Document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990600" y="2779126"/>
                          <a:ext cx="1426222" cy="1677457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5" name="TextBox 4"/>
            <p:cNvSpPr txBox="1"/>
            <p:nvPr/>
          </p:nvSpPr>
          <p:spPr>
            <a:xfrm>
              <a:off x="1636292" y="4378095"/>
              <a:ext cx="1295652" cy="2128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100" b="1" dirty="0">
                  <a:solidFill>
                    <a:srgbClr val="000000"/>
                  </a:solidFill>
                  <a:cs typeface="Arial" charset="0"/>
                </a:rPr>
                <a:t>Weeks after injection</a:t>
              </a:r>
            </a:p>
          </p:txBody>
        </p:sp>
        <p:sp>
          <p:nvSpPr>
            <p:cNvPr id="6" name="TextBox 5"/>
            <p:cNvSpPr txBox="1"/>
            <p:nvPr/>
          </p:nvSpPr>
          <p:spPr>
            <a:xfrm rot="16200000">
              <a:off x="337090" y="3469682"/>
              <a:ext cx="1251297" cy="2128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100" b="1" dirty="0">
                  <a:solidFill>
                    <a:srgbClr val="000000"/>
                  </a:solidFill>
                  <a:cs typeface="Arial" charset="0"/>
                </a:rPr>
                <a:t>Tumor volume (cm³)</a:t>
              </a:r>
            </a:p>
          </p:txBody>
        </p:sp>
        <p:sp>
          <p:nvSpPr>
            <p:cNvPr id="7" name="TextBox 6"/>
            <p:cNvSpPr txBox="1"/>
            <p:nvPr/>
          </p:nvSpPr>
          <p:spPr>
            <a:xfrm flipH="1">
              <a:off x="1219199" y="2631758"/>
              <a:ext cx="828291" cy="2128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100" b="1" dirty="0" smtClean="0">
                  <a:solidFill>
                    <a:srgbClr val="000000"/>
                  </a:solidFill>
                  <a:cs typeface="Arial" charset="0"/>
                </a:rPr>
                <a:t>Flag-Vector</a:t>
              </a:r>
              <a:endParaRPr lang="en-US" sz="1100" b="1" dirty="0">
                <a:solidFill>
                  <a:srgbClr val="000000"/>
                </a:solidFill>
                <a:cs typeface="Arial" charset="0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 flipH="1">
              <a:off x="2371724" y="2631758"/>
              <a:ext cx="904875" cy="2128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100" b="1" dirty="0" smtClean="0">
                  <a:solidFill>
                    <a:srgbClr val="000000"/>
                  </a:solidFill>
                  <a:cs typeface="Arial" charset="0"/>
                </a:rPr>
                <a:t>CCN6-Flag</a:t>
              </a:r>
              <a:endParaRPr lang="en-US" sz="1100" b="1" dirty="0">
                <a:solidFill>
                  <a:srgbClr val="000000"/>
                </a:solidFill>
                <a:cs typeface="Arial" charset="0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 bwMode="auto">
            <a:xfrm>
              <a:off x="1295400" y="3943350"/>
              <a:ext cx="1981200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11" name="TextBox 10"/>
          <p:cNvSpPr txBox="1"/>
          <p:nvPr/>
        </p:nvSpPr>
        <p:spPr>
          <a:xfrm>
            <a:off x="1564259" y="961930"/>
            <a:ext cx="101983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MDA-MB-231: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5300330"/>
      </p:ext>
    </p:extLst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25709</TotalTime>
  <Words>15</Words>
  <Application>Microsoft Office PowerPoint</Application>
  <PresentationFormat>On-screen Show (4:3)</PresentationFormat>
  <Paragraphs>6</Paragraphs>
  <Slides>1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3" baseType="lpstr">
      <vt:lpstr>Default Design</vt:lpstr>
      <vt:lpstr>Prism Project</vt:lpstr>
      <vt:lpstr>PowerPoint Presentation</vt:lpstr>
    </vt:vector>
  </TitlesOfParts>
  <Company>University of Michigan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anupamap</dc:creator>
  <cp:lastModifiedBy>kleer</cp:lastModifiedBy>
  <cp:revision>967</cp:revision>
  <cp:lastPrinted>2012-05-19T21:58:56Z</cp:lastPrinted>
  <dcterms:created xsi:type="dcterms:W3CDTF">2010-08-25T17:06:05Z</dcterms:created>
  <dcterms:modified xsi:type="dcterms:W3CDTF">2012-06-13T18:53:27Z</dcterms:modified>
</cp:coreProperties>
</file>