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4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2B4EB-4208-4756-830C-1B91E7B490AB}" type="datetimeFigureOut">
              <a:rPr lang="en-GB" smtClean="0"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7C83-357E-4FC8-893B-E9D56C40AF5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1"/>
          <p:cNvSpPr txBox="1">
            <a:spLocks noChangeArrowheads="1"/>
          </p:cNvSpPr>
          <p:nvPr/>
        </p:nvSpPr>
        <p:spPr bwMode="auto">
          <a:xfrm>
            <a:off x="44450" y="71438"/>
            <a:ext cx="4456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cs typeface="Times New Roman" pitchFamily="18" charset="0"/>
              </a:rPr>
              <a:t>Supplementary Figure </a:t>
            </a:r>
            <a:r>
              <a:rPr lang="en-GB" dirty="0" smtClean="0">
                <a:cs typeface="Times New Roman" pitchFamily="18" charset="0"/>
              </a:rPr>
              <a:t>4, </a:t>
            </a:r>
            <a:r>
              <a:rPr lang="en-GB" dirty="0">
                <a:cs typeface="Times New Roman" pitchFamily="18" charset="0"/>
              </a:rPr>
              <a:t>McCourt et al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844824" y="1115616"/>
          <a:ext cx="3057525" cy="2400300"/>
        </p:xfrm>
        <a:graphic>
          <a:graphicData uri="http://schemas.openxmlformats.org/presentationml/2006/ole">
            <p:oleObj spid="_x0000_s1026" name="Prism Project" r:id="rId3" imgW="3611160" imgH="283500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96752" y="89959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96752" y="413066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(B)</a:t>
            </a:r>
            <a:endParaRPr lang="en-GB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844824" y="4360515"/>
          <a:ext cx="3057525" cy="2371725"/>
        </p:xfrm>
        <a:graphic>
          <a:graphicData uri="http://schemas.openxmlformats.org/presentationml/2006/ole">
            <p:oleObj spid="_x0000_s1027" name="Prism Project" r:id="rId4" imgW="3611160" imgH="280116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Slide 1</vt:lpstr>
    </vt:vector>
  </TitlesOfParts>
  <Company>School of Medicine, Dentistry &amp; Biomedical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School of Medicine, Dentistry and Biomedical Science</dc:creator>
  <cp:lastModifiedBy>School of Medicine, Dentistry and Biomedical Science</cp:lastModifiedBy>
  <cp:revision>1</cp:revision>
  <dcterms:created xsi:type="dcterms:W3CDTF">2012-05-08T13:25:19Z</dcterms:created>
  <dcterms:modified xsi:type="dcterms:W3CDTF">2012-05-08T13:25:47Z</dcterms:modified>
</cp:coreProperties>
</file>