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856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ubois\Bureau\distri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Reads distribution</a:t>
            </a:r>
          </a:p>
        </c:rich>
      </c:tx>
      <c:layout>
        <c:manualLayout>
          <c:xMode val="edge"/>
          <c:yMode val="edge"/>
          <c:x val="0.547334376362564"/>
          <c:y val="0.0293040293040293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Feuil2!$A$9:$A$21</c:f>
              <c:strCache>
                <c:ptCount val="13"/>
                <c:pt idx="0">
                  <c:v>1 to 19</c:v>
                </c:pt>
                <c:pt idx="1">
                  <c:v>20 to 39</c:v>
                </c:pt>
                <c:pt idx="2">
                  <c:v>40 to 59</c:v>
                </c:pt>
                <c:pt idx="3">
                  <c:v>60 to 79</c:v>
                </c:pt>
                <c:pt idx="4">
                  <c:v>80 to 99</c:v>
                </c:pt>
                <c:pt idx="5">
                  <c:v>100 to 119</c:v>
                </c:pt>
                <c:pt idx="6">
                  <c:v>120 to 139</c:v>
                </c:pt>
                <c:pt idx="7">
                  <c:v>140 to 159</c:v>
                </c:pt>
                <c:pt idx="8">
                  <c:v>160 to 179</c:v>
                </c:pt>
                <c:pt idx="9">
                  <c:v>180 to 199</c:v>
                </c:pt>
                <c:pt idx="10">
                  <c:v>200 to 219</c:v>
                </c:pt>
                <c:pt idx="11">
                  <c:v>220 to 239</c:v>
                </c:pt>
                <c:pt idx="12">
                  <c:v>&gt; 240</c:v>
                </c:pt>
              </c:strCache>
            </c:strRef>
          </c:cat>
          <c:val>
            <c:numRef>
              <c:f>Feuil2!$B$9:$B$21</c:f>
              <c:numCache>
                <c:formatCode>General</c:formatCode>
                <c:ptCount val="13"/>
                <c:pt idx="0">
                  <c:v>160290.0</c:v>
                </c:pt>
                <c:pt idx="1">
                  <c:v>5083.0</c:v>
                </c:pt>
                <c:pt idx="2">
                  <c:v>1371.0</c:v>
                </c:pt>
                <c:pt idx="3">
                  <c:v>656.0</c:v>
                </c:pt>
                <c:pt idx="4">
                  <c:v>293.0</c:v>
                </c:pt>
                <c:pt idx="5">
                  <c:v>152.0</c:v>
                </c:pt>
                <c:pt idx="6">
                  <c:v>72.0</c:v>
                </c:pt>
                <c:pt idx="7">
                  <c:v>52.0</c:v>
                </c:pt>
                <c:pt idx="8">
                  <c:v>30.0</c:v>
                </c:pt>
                <c:pt idx="9">
                  <c:v>9.0</c:v>
                </c:pt>
                <c:pt idx="10">
                  <c:v>10.0</c:v>
                </c:pt>
                <c:pt idx="11">
                  <c:v>6.0</c:v>
                </c:pt>
                <c:pt idx="12">
                  <c:v>13.0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797144"/>
        <c:axId val="2089707256"/>
      </c:barChart>
      <c:catAx>
        <c:axId val="2123797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number of reads in cluster</a:t>
                </a:r>
              </a:p>
            </c:rich>
          </c:tx>
          <c:layout>
            <c:manualLayout>
              <c:xMode val="edge"/>
              <c:yMode val="edge"/>
              <c:x val="0.541082014585311"/>
              <c:y val="0.920128060915462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fr-FR"/>
          </a:p>
        </c:txPr>
        <c:crossAx val="2089707256"/>
        <c:crosses val="autoZero"/>
        <c:auto val="1"/>
        <c:lblAlgn val="ctr"/>
        <c:lblOffset val="100"/>
        <c:noMultiLvlLbl val="0"/>
      </c:catAx>
      <c:valAx>
        <c:axId val="2089707256"/>
        <c:scaling>
          <c:logBase val="10.0"/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Number of clusters</a:t>
                </a:r>
              </a:p>
            </c:rich>
          </c:tx>
          <c:layout>
            <c:manualLayout>
              <c:xMode val="edge"/>
              <c:yMode val="edge"/>
              <c:x val="0.00434310532030402"/>
              <c:y val="0.0036736754059588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123797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63E14-E687-450B-A287-73820C2ECC7A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1CFC4-80BC-46D9-A291-6B4A7DBDA5E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660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1CFC4-80BC-46D9-A291-6B4A7DBDA5E1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C307-A091-4CE5-9941-C11BDE4545DC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B80DA-F6C2-4F76-8A39-8155D699109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C307-A091-4CE5-9941-C11BDE4545DC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B80DA-F6C2-4F76-8A39-8155D699109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C307-A091-4CE5-9941-C11BDE4545DC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B80DA-F6C2-4F76-8A39-8155D699109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C307-A091-4CE5-9941-C11BDE4545DC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B80DA-F6C2-4F76-8A39-8155D699109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C307-A091-4CE5-9941-C11BDE4545DC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B80DA-F6C2-4F76-8A39-8155D699109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C307-A091-4CE5-9941-C11BDE4545DC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B80DA-F6C2-4F76-8A39-8155D699109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C307-A091-4CE5-9941-C11BDE4545DC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B80DA-F6C2-4F76-8A39-8155D699109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C307-A091-4CE5-9941-C11BDE4545DC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B80DA-F6C2-4F76-8A39-8155D699109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C307-A091-4CE5-9941-C11BDE4545DC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B80DA-F6C2-4F76-8A39-8155D699109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C307-A091-4CE5-9941-C11BDE4545DC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B80DA-F6C2-4F76-8A39-8155D699109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C307-A091-4CE5-9941-C11BDE4545DC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B80DA-F6C2-4F76-8A39-8155D699109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4C307-A091-4CE5-9941-C11BDE4545DC}" type="datetimeFigureOut">
              <a:rPr lang="fr-FR" smtClean="0"/>
              <a:pPr/>
              <a:t>27/06/12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0DA-F6C2-4F76-8A39-8155D699109F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1" name="Rectangle 53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" name="Graphique 60"/>
          <p:cNvGraphicFramePr/>
          <p:nvPr/>
        </p:nvGraphicFramePr>
        <p:xfrm>
          <a:off x="260648" y="1691680"/>
          <a:ext cx="5848350" cy="346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76672" y="6156176"/>
            <a:ext cx="5877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200" b="1" dirty="0" smtClean="0"/>
              <a:t>Figure </a:t>
            </a:r>
            <a:r>
              <a:rPr lang="en-US" sz="1200" b="1" dirty="0"/>
              <a:t>S1: Reads distribution among the 80714 rose clusters of the </a:t>
            </a:r>
            <a:r>
              <a:rPr lang="en-US" sz="1200" b="1" i="1" dirty="0" err="1"/>
              <a:t>ROSAseq</a:t>
            </a:r>
            <a:r>
              <a:rPr lang="en-US" sz="1200" b="1" dirty="0"/>
              <a:t> database.</a:t>
            </a:r>
            <a:endParaRPr lang="en-US" sz="1200" dirty="0"/>
          </a:p>
          <a:p>
            <a:pPr algn="just"/>
            <a:r>
              <a:rPr lang="en-US" sz="1200" dirty="0"/>
              <a:t>The total number of reads combines </a:t>
            </a:r>
            <a:r>
              <a:rPr lang="en-US" sz="1200" dirty="0" err="1"/>
              <a:t>edena</a:t>
            </a:r>
            <a:r>
              <a:rPr lang="en-US" sz="1200" dirty="0"/>
              <a:t> </a:t>
            </a:r>
            <a:r>
              <a:rPr lang="en-US" sz="1200" dirty="0" err="1" smtClean="0"/>
              <a:t>contigs</a:t>
            </a:r>
            <a:r>
              <a:rPr lang="en-US" sz="1200" smtClean="0"/>
              <a:t> and </a:t>
            </a:r>
            <a:r>
              <a:rPr lang="en-US" sz="1200" dirty="0"/>
              <a:t>trimmed 454 reads. Reads distribution is presented with log scale.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48</Words>
  <Application>Microsoft Macintosh PowerPoint</Application>
  <PresentationFormat>Présentation à l'écran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adubois</dc:creator>
  <cp:lastModifiedBy>mohammed</cp:lastModifiedBy>
  <cp:revision>13</cp:revision>
  <dcterms:created xsi:type="dcterms:W3CDTF">2012-05-29T14:13:19Z</dcterms:created>
  <dcterms:modified xsi:type="dcterms:W3CDTF">2012-06-27T16:35:48Z</dcterms:modified>
</cp:coreProperties>
</file>