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10" d="100"/>
          <a:sy n="110" d="100"/>
        </p:scale>
        <p:origin x="-79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682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75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536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35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376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760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65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81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548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680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941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B0DC0-A633-455B-8045-24723A663B43}" type="datetimeFigureOut">
              <a:rPr lang="fr-FR" smtClean="0"/>
              <a:t>27/11/2012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15FAF-7E6E-4D92-B939-6C8CFF5E7D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534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e 17"/>
          <p:cNvGrpSpPr/>
          <p:nvPr/>
        </p:nvGrpSpPr>
        <p:grpSpPr>
          <a:xfrm>
            <a:off x="1564370" y="709612"/>
            <a:ext cx="3007238" cy="2854275"/>
            <a:chOff x="550578" y="709613"/>
            <a:chExt cx="2424752" cy="2504112"/>
          </a:xfrm>
        </p:grpSpPr>
        <p:sp>
          <p:nvSpPr>
            <p:cNvPr id="4" name="Text Box 12"/>
            <p:cNvSpPr txBox="1">
              <a:spLocks noChangeArrowheads="1"/>
            </p:cNvSpPr>
            <p:nvPr/>
          </p:nvSpPr>
          <p:spPr bwMode="auto">
            <a:xfrm>
              <a:off x="654506" y="1704603"/>
              <a:ext cx="375841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fr-FR" sz="1000" noProof="1" smtClean="0">
                  <a:latin typeface="Arial" pitchFamily="34" charset="0"/>
                  <a:cs typeface="Arial" pitchFamily="34" charset="0"/>
                </a:rPr>
                <a:t>40-</a:t>
              </a:r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 Box 13"/>
            <p:cNvSpPr txBox="1">
              <a:spLocks noChangeArrowheads="1"/>
            </p:cNvSpPr>
            <p:nvPr/>
          </p:nvSpPr>
          <p:spPr bwMode="auto">
            <a:xfrm>
              <a:off x="651996" y="1488579"/>
              <a:ext cx="375841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fr-FR" sz="1000" noProof="1" smtClean="0">
                  <a:latin typeface="Arial" pitchFamily="34" charset="0"/>
                  <a:cs typeface="Arial" pitchFamily="34" charset="0"/>
                </a:rPr>
                <a:t>50-</a:t>
              </a:r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 Box 14"/>
            <p:cNvSpPr txBox="1">
              <a:spLocks noChangeArrowheads="1"/>
            </p:cNvSpPr>
            <p:nvPr/>
          </p:nvSpPr>
          <p:spPr bwMode="auto">
            <a:xfrm>
              <a:off x="656321" y="2064643"/>
              <a:ext cx="3984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fr-FR" sz="1000" noProof="1" smtClean="0">
                  <a:latin typeface="Arial" pitchFamily="34" charset="0"/>
                  <a:cs typeface="Arial" pitchFamily="34" charset="0"/>
                </a:rPr>
                <a:t>30-</a:t>
              </a:r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 Box 15"/>
            <p:cNvSpPr txBox="1">
              <a:spLocks noChangeArrowheads="1"/>
            </p:cNvSpPr>
            <p:nvPr/>
          </p:nvSpPr>
          <p:spPr bwMode="auto">
            <a:xfrm>
              <a:off x="656259" y="2280667"/>
              <a:ext cx="39298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fr-FR" sz="1000" noProof="1" smtClean="0">
                  <a:latin typeface="Arial" pitchFamily="34" charset="0"/>
                  <a:cs typeface="Arial" pitchFamily="34" charset="0"/>
                </a:rPr>
                <a:t>25-</a:t>
              </a:r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 Box 21"/>
            <p:cNvSpPr txBox="1">
              <a:spLocks noChangeArrowheads="1"/>
            </p:cNvSpPr>
            <p:nvPr/>
          </p:nvSpPr>
          <p:spPr bwMode="auto">
            <a:xfrm>
              <a:off x="1008951" y="709613"/>
              <a:ext cx="1966379" cy="298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1100" dirty="0">
                  <a:latin typeface="Arial" pitchFamily="34" charset="0"/>
                  <a:cs typeface="Arial" pitchFamily="34" charset="0"/>
                </a:rPr>
                <a:t>1     </a:t>
              </a:r>
              <a:r>
                <a:rPr lang="fr-FR" sz="1100" dirty="0" smtClean="0">
                  <a:latin typeface="Arial" pitchFamily="34" charset="0"/>
                  <a:cs typeface="Arial" pitchFamily="34" charset="0"/>
                </a:rPr>
                <a:t>     2          3          4          5         </a:t>
              </a:r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 Box 22"/>
            <p:cNvSpPr txBox="1">
              <a:spLocks noChangeArrowheads="1"/>
            </p:cNvSpPr>
            <p:nvPr/>
          </p:nvSpPr>
          <p:spPr bwMode="auto">
            <a:xfrm>
              <a:off x="550578" y="719139"/>
              <a:ext cx="465139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1000" dirty="0" err="1">
                  <a:latin typeface="Arial" pitchFamily="34" charset="0"/>
                  <a:cs typeface="Arial" pitchFamily="34" charset="0"/>
                </a:rPr>
                <a:t>kDa</a:t>
              </a:r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0766" y="938784"/>
              <a:ext cx="1872208" cy="22642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661803" y="2466975"/>
              <a:ext cx="392981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fr-FR" sz="1000" noProof="1" smtClean="0">
                  <a:latin typeface="Arial" pitchFamily="34" charset="0"/>
                  <a:cs typeface="Arial" pitchFamily="34" charset="0"/>
                </a:rPr>
                <a:t>20-</a:t>
              </a:r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664314" y="1344563"/>
              <a:ext cx="375841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fr-FR" sz="1000" noProof="1" smtClean="0">
                  <a:latin typeface="Arial" pitchFamily="34" charset="0"/>
                  <a:cs typeface="Arial" pitchFamily="34" charset="0"/>
                </a:rPr>
                <a:t>60-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664314" y="1257925"/>
              <a:ext cx="375841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fr-FR" sz="1000" noProof="1" smtClean="0">
                  <a:latin typeface="Arial" pitchFamily="34" charset="0"/>
                  <a:cs typeface="Arial" pitchFamily="34" charset="0"/>
                </a:rPr>
                <a:t>70-</a:t>
              </a: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653273" y="2985125"/>
              <a:ext cx="392981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fr-FR" sz="1000" noProof="1" smtClean="0">
                  <a:latin typeface="Arial" pitchFamily="34" charset="0"/>
                  <a:cs typeface="Arial" pitchFamily="34" charset="0"/>
                </a:rPr>
                <a:t>15-</a:t>
              </a:r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653273" y="1134431"/>
              <a:ext cx="392981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fr-FR" sz="1000" noProof="1" smtClean="0">
                  <a:latin typeface="Arial" pitchFamily="34" charset="0"/>
                  <a:cs typeface="Arial" pitchFamily="34" charset="0"/>
                </a:rPr>
                <a:t>85-</a:t>
              </a:r>
              <a:endParaRPr lang="fr-FR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735546" y="4110334"/>
            <a:ext cx="58618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Additional file 1: Figure S1.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SDS-PAGE analysis of overproduced and purified </a:t>
            </a:r>
            <a:r>
              <a:rPr lang="en-US" sz="1200" b="1" i="1" dirty="0">
                <a:latin typeface="Times New Roman" pitchFamily="18" charset="0"/>
                <a:cs typeface="Times New Roman" pitchFamily="18" charset="0"/>
              </a:rPr>
              <a:t>B. cereus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Fnr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7016" y="4572000"/>
            <a:ext cx="56166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Samples of the purification fractions were analyzed by electrophoresis on an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reducing SDS-12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% polyacrylamide gel followed by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Coomassie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Brillant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Blue staining. The position and mass (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) of molecular weight markers (lanes 1) are given on the left. </a:t>
            </a:r>
            <a:r>
              <a:rPr lang="de-DE" sz="1200" dirty="0">
                <a:latin typeface="Times New Roman" pitchFamily="18" charset="0"/>
                <a:cs typeface="Times New Roman" pitchFamily="18" charset="0"/>
              </a:rPr>
              <a:t>Lane 1, </a:t>
            </a:r>
            <a:r>
              <a:rPr lang="de-DE" sz="1200" dirty="0" err="1">
                <a:latin typeface="Times New Roman" pitchFamily="18" charset="0"/>
                <a:cs typeface="Times New Roman" pitchFamily="18" charset="0"/>
              </a:rPr>
              <a:t>standard</a:t>
            </a:r>
            <a:r>
              <a:rPr lang="de-DE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200" dirty="0" err="1">
                <a:latin typeface="Times New Roman" pitchFamily="18" charset="0"/>
                <a:cs typeface="Times New Roman" pitchFamily="18" charset="0"/>
              </a:rPr>
              <a:t>proteins</a:t>
            </a:r>
            <a:r>
              <a:rPr lang="de-DE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Lane 2, soluble whole cell extract from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E. coli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Lane 3, DE52 flow-through. Lane 4, hydroxyapatite pool. Lane 5, purified protein after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Superdex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200 size exclusion chromatography.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57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119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>umr a408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cduport</dc:creator>
  <cp:lastModifiedBy>cdomile</cp:lastModifiedBy>
  <cp:revision>12</cp:revision>
  <dcterms:created xsi:type="dcterms:W3CDTF">2011-11-21T15:19:55Z</dcterms:created>
  <dcterms:modified xsi:type="dcterms:W3CDTF">2012-11-27T13:48:52Z</dcterms:modified>
</cp:coreProperties>
</file>