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3" autoAdjust="0"/>
  </p:normalViewPr>
  <p:slideViewPr>
    <p:cSldViewPr>
      <p:cViewPr>
        <p:scale>
          <a:sx n="100" d="100"/>
          <a:sy n="100" d="100"/>
        </p:scale>
        <p:origin x="-289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47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6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2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6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4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9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0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9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2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53" y="2209800"/>
            <a:ext cx="6477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6934200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160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Benildo</dc:creator>
  <cp:lastModifiedBy>Benildo</cp:lastModifiedBy>
  <cp:revision>7</cp:revision>
  <dcterms:created xsi:type="dcterms:W3CDTF">2012-03-26T16:00:54Z</dcterms:created>
  <dcterms:modified xsi:type="dcterms:W3CDTF">2012-07-28T13:57:02Z</dcterms:modified>
</cp:coreProperties>
</file>