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73" autoAdjust="0"/>
  </p:normalViewPr>
  <p:slideViewPr>
    <p:cSldViewPr>
      <p:cViewPr>
        <p:scale>
          <a:sx n="100" d="100"/>
          <a:sy n="100" d="100"/>
        </p:scale>
        <p:origin x="-358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69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47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6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3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423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63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4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09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206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69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65906-2DF6-4841-91FD-39CBAC594697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5F557-C788-4AB4-BEE1-FAC2BA42A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82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57200"/>
            <a:ext cx="5438775" cy="795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8554611"/>
            <a:ext cx="1334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Additional file 4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583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Benildo</dc:creator>
  <cp:lastModifiedBy>Benildo</cp:lastModifiedBy>
  <cp:revision>7</cp:revision>
  <dcterms:created xsi:type="dcterms:W3CDTF">2012-03-26T16:00:54Z</dcterms:created>
  <dcterms:modified xsi:type="dcterms:W3CDTF">2012-07-28T13:58:23Z</dcterms:modified>
</cp:coreProperties>
</file>