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99"/>
    <a:srgbClr val="00CC66"/>
    <a:srgbClr val="33CC33"/>
    <a:srgbClr val="996633"/>
    <a:srgbClr val="FFCC00"/>
    <a:srgbClr val="00CC00"/>
    <a:srgbClr val="006600"/>
    <a:srgbClr val="0099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73" autoAdjust="0"/>
  </p:normalViewPr>
  <p:slideViewPr>
    <p:cSldViewPr>
      <p:cViewPr>
        <p:scale>
          <a:sx n="100" d="100"/>
          <a:sy n="100" d="100"/>
        </p:scale>
        <p:origin x="-2892" y="1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03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89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5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723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5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59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91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86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361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2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3E36C-C50F-487B-B7F3-E41A4ABBEB26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62786-3150-47CC-9560-F32B1338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90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95600" y="588427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Figure 5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2369552"/>
            <a:ext cx="601980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209800" y="5053429"/>
            <a:ext cx="152400" cy="1524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" name="Rectangle 10"/>
          <p:cNvSpPr/>
          <p:nvPr/>
        </p:nvSpPr>
        <p:spPr>
          <a:xfrm>
            <a:off x="2209800" y="5294560"/>
            <a:ext cx="1524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" name="TextBox 11"/>
          <p:cNvSpPr txBox="1"/>
          <p:nvPr/>
        </p:nvSpPr>
        <p:spPr>
          <a:xfrm>
            <a:off x="2362200" y="4960352"/>
            <a:ext cx="1303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Motif present (1)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200" y="5256489"/>
            <a:ext cx="1252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Motif absent (0)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6553200"/>
            <a:ext cx="1715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Additional file 5</a:t>
            </a: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38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2344</TotalTime>
  <Words>15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Benildo</dc:creator>
  <cp:lastModifiedBy>Benildo</cp:lastModifiedBy>
  <cp:revision>159</cp:revision>
  <cp:lastPrinted>2012-03-15T21:00:35Z</cp:lastPrinted>
  <dcterms:created xsi:type="dcterms:W3CDTF">2012-02-29T17:22:20Z</dcterms:created>
  <dcterms:modified xsi:type="dcterms:W3CDTF">2012-07-28T13:54:31Z</dcterms:modified>
</cp:coreProperties>
</file>