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82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2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3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8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8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1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1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6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6FA75-C534-4413-8F93-A65E64C37213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6D4A-8982-4320-A759-0072234E7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1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04"/>
          <p:cNvSpPr txBox="1">
            <a:spLocks noChangeArrowheads="1"/>
          </p:cNvSpPr>
          <p:nvPr/>
        </p:nvSpPr>
        <p:spPr bwMode="auto">
          <a:xfrm>
            <a:off x="5342739" y="8740859"/>
            <a:ext cx="1516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latinLnBrk="1" hangingPunct="1"/>
            <a:r>
              <a:rPr lang="en-US" altLang="ko-KR" sz="1000" b="1" dirty="0" smtClean="0">
                <a:latin typeface="Times New Roman" pitchFamily="18" charset="0"/>
                <a:cs typeface="Times New Roman" pitchFamily="18" charset="0"/>
              </a:rPr>
              <a:t>Supplementary Figure 2</a:t>
            </a:r>
            <a:endParaRPr lang="en-US" altLang="ko-KR" sz="1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Hori et al.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813028" y="176879"/>
            <a:ext cx="5231945" cy="8435341"/>
            <a:chOff x="813028" y="118514"/>
            <a:chExt cx="5231945" cy="8435341"/>
          </a:xfrm>
        </p:grpSpPr>
        <p:sp>
          <p:nvSpPr>
            <p:cNvPr id="11" name="テキスト ボックス 8"/>
            <p:cNvSpPr txBox="1"/>
            <p:nvPr/>
          </p:nvSpPr>
          <p:spPr>
            <a:xfrm>
              <a:off x="813028" y="118514"/>
              <a:ext cx="5231945" cy="338554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ProteoExtract</a:t>
              </a:r>
              <a:r>
                <a:rPr kumimoji="1" lang="en-US" altLang="ja-JP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Protein Precipitation Kit Protocol (Illustrated)</a:t>
              </a:r>
              <a:endParaRPr kumimoji="1"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347" y="603218"/>
              <a:ext cx="5099307" cy="7950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03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605</dc:creator>
  <cp:lastModifiedBy>605</cp:lastModifiedBy>
  <cp:revision>10</cp:revision>
  <dcterms:created xsi:type="dcterms:W3CDTF">2012-01-06T02:11:55Z</dcterms:created>
  <dcterms:modified xsi:type="dcterms:W3CDTF">2012-09-04T23:26:18Z</dcterms:modified>
</cp:coreProperties>
</file>