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2526" y="6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E61B-FC86-4047-96F0-C5530BB3824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170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B495-00D0-4BD6-85B3-86F2438661F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191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9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9AD4-4D9C-4BD6-85B7-64E3455B74F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749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C93BD-58A8-4BF2-930A-91E11A03949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366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635E8-C8DD-47F6-B1CE-31253C81029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015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3561-DF96-4FA1-8223-FDFB06CFE4F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5136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AB6A3-37FE-41C2-95D7-95837A7E907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627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1409C-B916-4997-A891-DEAE9031F38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335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984EE-E230-4610-97C8-37DFF667AEC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40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3D1B4-C56E-444B-B1F1-BF06759756A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405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C298-776C-4342-98CA-387DCF9BDAF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903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C8E2-A340-4F7D-9632-59F75FA9E7D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4"/>
          <p:cNvSpPr txBox="1">
            <a:spLocks noChangeArrowheads="1"/>
          </p:cNvSpPr>
          <p:nvPr/>
        </p:nvSpPr>
        <p:spPr bwMode="auto">
          <a:xfrm>
            <a:off x="5347957" y="8749969"/>
            <a:ext cx="1516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latinLnBrk="1" hangingPunct="1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altLang="ko-KR" sz="1000" b="1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ko-KR" sz="1000" b="1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altLang="ko-KR" sz="1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Hori et al.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463" y="117144"/>
            <a:ext cx="6823075" cy="8824454"/>
            <a:chOff x="17463" y="62552"/>
            <a:chExt cx="6823075" cy="8824454"/>
          </a:xfrm>
        </p:grpSpPr>
        <p:pic>
          <p:nvPicPr>
            <p:cNvPr id="2050" name="Picture 5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650" y="62552"/>
              <a:ext cx="4838700" cy="4962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7463" y="5039799"/>
              <a:ext cx="6823075" cy="384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latinLnBrk="0"/>
              <a:r>
                <a:rPr lang="en-GB" sz="1600" b="1" dirty="0"/>
                <a:t>One-dimensional gel electrophoresis (SDS-PAGE)</a:t>
              </a:r>
              <a:endParaRPr lang="en-US" sz="1600" dirty="0"/>
            </a:p>
            <a:p>
              <a:pPr algn="just" latinLnBrk="0"/>
              <a:r>
                <a:rPr lang="el-GR" sz="1200" dirty="0"/>
                <a:t>A known volume (100 mL) of protein solution (in LB-TT) was mixed with the same volume (100 µL) of 2X sodium dodecyl sulfate-sample buffer (SDS-SB) by vortexing, and boiled by immersion in boiling water in a heat block for 30 sec. The SDS-treated protein sample was  centrifuged at 18,500 g for 1 min at 20ºC and used for SDS-PAGE.  The composition of 2X SDS-SB (pH 6.8) was as follows: 25 mL of 500 mM Tris-HCl (pH 6.8), 20 mL of glycerol, 2.1 g of SDS, 2 mL of b-mercaptoethanol (2-ME), and 100 mg of Bromophenol blue (BPB) in a final volume of 100 mL MQ water; sterile filtered with a 0.45 micron SteriCup filter unit and stored in a brown bottle at RT]. SDS-PAGE was performed using a 12.5% pre-cast ePAGEL (ATTO, Tokyo, Japan) in a ATTO PAGERUN AE-6531 vertical electrophoresis unit. </a:t>
              </a:r>
              <a:r>
                <a:rPr lang="en-US" sz="1200" dirty="0"/>
                <a:t>After setting the pre-cast </a:t>
              </a:r>
              <a:r>
                <a:rPr lang="en-US" sz="1200" dirty="0" err="1"/>
                <a:t>ePAGEL</a:t>
              </a:r>
              <a:r>
                <a:rPr lang="en-US" sz="1200" dirty="0"/>
                <a:t>, electrophoresis running buffer (ERB, 1X) was poured into the unit followed by loading a total of </a:t>
              </a:r>
              <a:r>
                <a:rPr lang="el-GR" sz="1200" dirty="0"/>
                <a:t>5 </a:t>
              </a:r>
              <a:r>
                <a:rPr lang="en-US" sz="1200" dirty="0" smtClean="0">
                  <a:latin typeface="Symbol" pitchFamily="18" charset="2"/>
                </a:rPr>
                <a:t>m</a:t>
              </a:r>
              <a:r>
                <a:rPr lang="el-GR" sz="1200" dirty="0" smtClean="0"/>
                <a:t>g </a:t>
              </a:r>
              <a:r>
                <a:rPr lang="el-GR" sz="1200" dirty="0"/>
                <a:t>protein into each well for control and treatment </a:t>
              </a:r>
              <a:r>
                <a:rPr lang="en-US" sz="1200" dirty="0"/>
                <a:t>The composition of 10X ERB was as follows: 250 </a:t>
              </a:r>
              <a:r>
                <a:rPr lang="en-US" sz="1200" dirty="0" err="1"/>
                <a:t>mM</a:t>
              </a:r>
              <a:r>
                <a:rPr lang="en-US" sz="1200" dirty="0"/>
                <a:t> </a:t>
              </a:r>
              <a:r>
                <a:rPr lang="en-US" sz="1200" dirty="0" err="1"/>
                <a:t>Tris</a:t>
              </a:r>
              <a:r>
                <a:rPr lang="en-US" sz="1200" dirty="0"/>
                <a:t>: 30.3 g, 1.92 M glycine: 144 g, and 1% (w/v) SDS: 10 g, in a final volume of 1 L MQ water. </a:t>
              </a:r>
              <a:r>
                <a:rPr lang="el-GR" sz="1200" dirty="0"/>
                <a:t>Molecular</a:t>
              </a:r>
              <a:r>
                <a:rPr lang="en-US" sz="1200" dirty="0"/>
                <a:t> masses were determined by running standard protein markers (3 to 5 </a:t>
              </a:r>
              <a:r>
                <a:rPr lang="en-US" sz="1200" dirty="0">
                  <a:latin typeface="Symbol" pitchFamily="18" charset="2"/>
                </a:rPr>
                <a:t>m</a:t>
              </a:r>
              <a:r>
                <a:rPr lang="en-US" sz="1200" dirty="0"/>
                <a:t>L/gel on either side of sample lanes; </a:t>
              </a:r>
              <a:r>
                <a:rPr lang="en-US" sz="1200" dirty="0" err="1"/>
                <a:t>DualColor</a:t>
              </a:r>
              <a:r>
                <a:rPr lang="en-US" sz="1200" dirty="0"/>
                <a:t> </a:t>
              </a:r>
              <a:r>
                <a:rPr lang="en-US" sz="1200" dirty="0" err="1"/>
                <a:t>PrecisionPlus</a:t>
              </a:r>
              <a:r>
                <a:rPr lang="en-US" sz="1200" dirty="0"/>
                <a:t> </a:t>
              </a:r>
              <a:r>
                <a:rPr lang="en-US" sz="1200" dirty="0" err="1"/>
                <a:t>Protein</a:t>
              </a:r>
              <a:r>
                <a:rPr lang="en-US" sz="1200" baseline="30000" dirty="0" err="1"/>
                <a:t>TM</a:t>
              </a:r>
              <a:r>
                <a:rPr lang="en-US" sz="1200" dirty="0"/>
                <a:t> Standard; Bio-Rad, </a:t>
              </a:r>
              <a:r>
                <a:rPr lang="el-GR" sz="1200" dirty="0"/>
                <a:t>Hercules, CA, USA</a:t>
              </a:r>
              <a:r>
                <a:rPr lang="en-US" sz="1200" dirty="0"/>
                <a:t>). </a:t>
              </a:r>
              <a:r>
                <a:rPr lang="en-US" sz="1200" dirty="0" smtClean="0"/>
                <a:t>Additionally, for direct visualization of markers post-</a:t>
              </a:r>
              <a:r>
                <a:rPr lang="en-US" sz="1200" dirty="0" smtClean="0"/>
                <a:t>Western </a:t>
              </a:r>
              <a:r>
                <a:rPr lang="en-US" sz="1200" dirty="0"/>
                <a:t>blot analysis, 2.5 </a:t>
              </a:r>
              <a:r>
                <a:rPr lang="en-US" sz="1200" dirty="0">
                  <a:latin typeface="Symbol" pitchFamily="18" charset="2"/>
                </a:rPr>
                <a:t>m</a:t>
              </a:r>
              <a:r>
                <a:rPr lang="en-US" sz="1200" dirty="0"/>
                <a:t>L of Precision Plus Protein </a:t>
              </a:r>
              <a:r>
                <a:rPr lang="en-US" sz="1200" dirty="0" err="1"/>
                <a:t>WesternC</a:t>
              </a:r>
              <a:r>
                <a:rPr lang="en-US" sz="1200" dirty="0"/>
                <a:t> Standards (Cat. no. 161-0376; Bio-Rad) were also loaded. Electrophoresis was carried out at constant current of 20 mA (for 1 gel) till the BPB line reached the end of the separating gel. Post-electrophoresis, the gel was removed and processed for staining of the separated proteins.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4854</TotalTime>
  <Words>373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gkagrawal123</dc:creator>
  <cp:lastModifiedBy>605</cp:lastModifiedBy>
  <cp:revision>98</cp:revision>
  <dcterms:created xsi:type="dcterms:W3CDTF">2010-12-09T03:35:38Z</dcterms:created>
  <dcterms:modified xsi:type="dcterms:W3CDTF">2012-09-04T23:38:25Z</dcterms:modified>
</cp:coreProperties>
</file>