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70" d="100"/>
          <a:sy n="70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D44A97-7371-6E48-9EE6-4D865DCDD9DE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AE2AA-8BB9-8B47-BD12-34FAD972A6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853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BB38D2-E138-49AB-AB82-ADB0C8879441}" type="slidenum">
              <a:rPr lang="en-US">
                <a:latin typeface="Arial" charset="0"/>
              </a:rPr>
              <a:pPr/>
              <a:t>1</a:t>
            </a:fld>
            <a:endParaRPr lang="en-US">
              <a:latin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5120EE-14A2-46F5-8742-87E68FCD22AA}" type="slidenum">
              <a:rPr lang="en-US">
                <a:latin typeface="Arial" charset="0"/>
              </a:rPr>
              <a:pPr/>
              <a:t>2</a:t>
            </a:fld>
            <a:endParaRPr lang="en-US"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FA60A4-98E1-4C2B-869B-AE9D60D3430D}" type="slidenum">
              <a:rPr lang="en-US">
                <a:latin typeface="Arial" charset="0"/>
              </a:rPr>
              <a:pPr/>
              <a:t>3</a:t>
            </a:fld>
            <a:endParaRPr lang="en-US">
              <a:latin typeface="Arial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87DEFA-0BE1-4484-A0A2-B99D6482C6AB}" type="slidenum">
              <a:rPr lang="en-US">
                <a:latin typeface="Arial" charset="0"/>
              </a:rPr>
              <a:pPr/>
              <a:t>4</a:t>
            </a:fld>
            <a:endParaRPr lang="en-US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576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12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99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69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67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08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150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539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90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821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0982CF-4672-C24A-BF57-F573951B94D5}" type="datetimeFigureOut">
              <a:rPr lang="en-US" smtClean="0"/>
              <a:t>11/25/12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6D0BE-612B-8247-97DB-E1844ABA9A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17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gd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221" y="0"/>
            <a:ext cx="8769779" cy="492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735013" y="566738"/>
            <a:ext cx="20232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b="1" dirty="0" smtClean="0"/>
              <a:t>A</a:t>
            </a:r>
            <a:r>
              <a:rPr lang="en-US" sz="2400" b="1" dirty="0" smtClean="0"/>
              <a:t>	g</a:t>
            </a:r>
            <a:r>
              <a:rPr lang="tr-TR" sz="2400" b="1" dirty="0" smtClean="0"/>
              <a:t>p120</a:t>
            </a:r>
            <a:r>
              <a:rPr lang="en-US" sz="2400" b="1" dirty="0" smtClean="0"/>
              <a:t>:CD4</a:t>
            </a:r>
            <a:endParaRPr lang="en-US" sz="2400" b="1" dirty="0"/>
          </a:p>
        </p:txBody>
      </p:sp>
      <p:sp>
        <p:nvSpPr>
          <p:cNvPr id="8" name="TextBox 33"/>
          <p:cNvSpPr txBox="1">
            <a:spLocks noChangeArrowheads="1"/>
          </p:cNvSpPr>
          <p:nvPr/>
        </p:nvSpPr>
        <p:spPr bwMode="auto">
          <a:xfrm>
            <a:off x="33684" y="29167"/>
            <a:ext cx="23774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 smtClean="0">
                <a:latin typeface="Arial" charset="0"/>
                <a:cs typeface="Arial" charset="0"/>
              </a:rPr>
              <a:t>Supporting </a:t>
            </a:r>
            <a:r>
              <a:rPr lang="en-US" b="1" dirty="0">
                <a:latin typeface="Arial" charset="0"/>
                <a:cs typeface="Arial" charset="0"/>
              </a:rPr>
              <a:t>Figure </a:t>
            </a:r>
            <a:r>
              <a:rPr lang="en-US" b="1" dirty="0" smtClean="0">
                <a:latin typeface="Arial" charset="0"/>
                <a:cs typeface="Arial" charset="0"/>
              </a:rPr>
              <a:t>2</a:t>
            </a:r>
            <a:endParaRPr lang="en-US" b="1" dirty="0">
              <a:latin typeface="Arial" charset="0"/>
              <a:cs typeface="Arial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50391" y="1143000"/>
            <a:ext cx="1839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ω</a:t>
            </a:r>
            <a:r>
              <a:rPr lang="en-US" sz="2400" b="1" baseline="-25000" dirty="0" smtClean="0">
                <a:latin typeface="Times New Roman" pitchFamily="18" charset="0"/>
              </a:rPr>
              <a:t>1</a:t>
            </a:r>
            <a:r>
              <a:rPr lang="en-US" sz="2400" b="1" dirty="0" smtClean="0">
                <a:latin typeface="Times New Roman" pitchFamily="18" charset="0"/>
              </a:rPr>
              <a:t> =</a:t>
            </a:r>
            <a:r>
              <a:rPr lang="en-US" sz="2400" dirty="0" smtClean="0">
                <a:latin typeface="Times New Roman" pitchFamily="18" charset="0"/>
              </a:rPr>
              <a:t>4.97</a:t>
            </a:r>
            <a:r>
              <a:rPr lang="tr-TR" sz="2400" dirty="0" smtClean="0">
                <a:latin typeface="Times New Roman" pitchFamily="18" charset="0"/>
              </a:rPr>
              <a:t>cm</a:t>
            </a:r>
            <a:r>
              <a:rPr lang="tr-TR" sz="2400" baseline="30000" dirty="0" smtClean="0">
                <a:latin typeface="Times New Roman" pitchFamily="18" charset="0"/>
              </a:rPr>
              <a:t>-1</a:t>
            </a:r>
            <a:endParaRPr lang="en-US" sz="2400" baseline="30000" dirty="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7729" y="1800995"/>
            <a:ext cx="1150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Mode 1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32361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gd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221" y="0"/>
            <a:ext cx="8769779" cy="492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735013" y="566738"/>
            <a:ext cx="20232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b="1" dirty="0" smtClean="0"/>
              <a:t>B</a:t>
            </a:r>
            <a:r>
              <a:rPr lang="en-US" sz="2400" b="1" dirty="0" smtClean="0"/>
              <a:t>	g</a:t>
            </a:r>
            <a:r>
              <a:rPr lang="tr-TR" sz="2400" b="1" dirty="0" smtClean="0"/>
              <a:t>p120</a:t>
            </a:r>
            <a:r>
              <a:rPr lang="en-US" sz="2400" b="1" dirty="0" smtClean="0"/>
              <a:t>:CD4</a:t>
            </a:r>
            <a:endParaRPr lang="en-US" sz="2400" b="1" dirty="0"/>
          </a:p>
        </p:txBody>
      </p:sp>
      <p:sp>
        <p:nvSpPr>
          <p:cNvPr id="9" name="TextBox 33"/>
          <p:cNvSpPr txBox="1">
            <a:spLocks noChangeArrowheads="1"/>
          </p:cNvSpPr>
          <p:nvPr/>
        </p:nvSpPr>
        <p:spPr bwMode="auto">
          <a:xfrm>
            <a:off x="33684" y="29167"/>
            <a:ext cx="23774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 smtClean="0">
                <a:latin typeface="Arial" charset="0"/>
                <a:cs typeface="Arial" charset="0"/>
              </a:rPr>
              <a:t>Supporting </a:t>
            </a:r>
            <a:r>
              <a:rPr lang="en-US" b="1" dirty="0">
                <a:latin typeface="Arial" charset="0"/>
                <a:cs typeface="Arial" charset="0"/>
              </a:rPr>
              <a:t>Figure </a:t>
            </a:r>
            <a:r>
              <a:rPr lang="en-US" b="1" dirty="0" smtClean="0">
                <a:latin typeface="Arial" charset="0"/>
                <a:cs typeface="Arial" charset="0"/>
              </a:rPr>
              <a:t>2</a:t>
            </a:r>
            <a:endParaRPr lang="en-US" b="1" dirty="0">
              <a:latin typeface="Arial" charset="0"/>
              <a:cs typeface="Arial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750391" y="1143000"/>
            <a:ext cx="1839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ω</a:t>
            </a:r>
            <a:r>
              <a:rPr lang="en-US" sz="2400" b="1" baseline="-25000" dirty="0" smtClean="0">
                <a:latin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</a:rPr>
              <a:t> =</a:t>
            </a:r>
            <a:r>
              <a:rPr lang="en-US" sz="2400" dirty="0" smtClean="0">
                <a:latin typeface="Times New Roman" pitchFamily="18" charset="0"/>
              </a:rPr>
              <a:t>5.70</a:t>
            </a:r>
            <a:r>
              <a:rPr lang="tr-TR" sz="2400" dirty="0" smtClean="0">
                <a:latin typeface="Times New Roman" pitchFamily="18" charset="0"/>
              </a:rPr>
              <a:t>cm</a:t>
            </a:r>
            <a:r>
              <a:rPr lang="tr-TR" sz="2400" baseline="30000" dirty="0" smtClean="0">
                <a:latin typeface="Times New Roman" pitchFamily="18" charset="0"/>
              </a:rPr>
              <a:t>-1</a:t>
            </a:r>
            <a:endParaRPr lang="en-US" sz="2400" baseline="30000" dirty="0"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7729" y="1800995"/>
            <a:ext cx="1150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Mode 2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178025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gd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221" y="0"/>
            <a:ext cx="8769779" cy="492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735013" y="566738"/>
            <a:ext cx="20232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b="1" dirty="0" smtClean="0"/>
              <a:t>C</a:t>
            </a:r>
            <a:r>
              <a:rPr lang="en-US" sz="2400" b="1" dirty="0" smtClean="0"/>
              <a:t>	g</a:t>
            </a:r>
            <a:r>
              <a:rPr lang="tr-TR" sz="2400" b="1" dirty="0" smtClean="0"/>
              <a:t>p120</a:t>
            </a:r>
            <a:r>
              <a:rPr lang="en-US" sz="2400" b="1" dirty="0" smtClean="0"/>
              <a:t>:CD4</a:t>
            </a:r>
            <a:endParaRPr lang="en-US" sz="2400" b="1" dirty="0"/>
          </a:p>
        </p:txBody>
      </p:sp>
      <p:sp>
        <p:nvSpPr>
          <p:cNvPr id="8" name="TextBox 33"/>
          <p:cNvSpPr txBox="1">
            <a:spLocks noChangeArrowheads="1"/>
          </p:cNvSpPr>
          <p:nvPr/>
        </p:nvSpPr>
        <p:spPr bwMode="auto">
          <a:xfrm>
            <a:off x="33684" y="29167"/>
            <a:ext cx="23774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 smtClean="0">
                <a:latin typeface="Arial" charset="0"/>
                <a:cs typeface="Arial" charset="0"/>
              </a:rPr>
              <a:t>Supporting </a:t>
            </a:r>
            <a:r>
              <a:rPr lang="en-US" b="1" dirty="0">
                <a:latin typeface="Arial" charset="0"/>
                <a:cs typeface="Arial" charset="0"/>
              </a:rPr>
              <a:t>Figure </a:t>
            </a:r>
            <a:r>
              <a:rPr lang="en-US" b="1" dirty="0" smtClean="0">
                <a:latin typeface="Arial" charset="0"/>
                <a:cs typeface="Arial" charset="0"/>
              </a:rPr>
              <a:t>2</a:t>
            </a:r>
            <a:endParaRPr lang="en-US" b="1" dirty="0">
              <a:latin typeface="Arial" charset="0"/>
              <a:cs typeface="Arial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50391" y="1143000"/>
            <a:ext cx="1839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/>
              <a:t>ω</a:t>
            </a:r>
            <a:r>
              <a:rPr lang="en-US" sz="2400" b="1" baseline="-25000" dirty="0" smtClean="0">
                <a:latin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</a:rPr>
              <a:t> =</a:t>
            </a:r>
            <a:r>
              <a:rPr lang="en-US" sz="2400" dirty="0" smtClean="0">
                <a:latin typeface="Times New Roman" pitchFamily="18" charset="0"/>
              </a:rPr>
              <a:t>5.85</a:t>
            </a:r>
            <a:r>
              <a:rPr lang="tr-TR" sz="2400" dirty="0" smtClean="0">
                <a:latin typeface="Times New Roman" pitchFamily="18" charset="0"/>
              </a:rPr>
              <a:t>cm</a:t>
            </a:r>
            <a:r>
              <a:rPr lang="tr-TR" sz="2400" baseline="30000" dirty="0" smtClean="0">
                <a:latin typeface="Times New Roman" pitchFamily="18" charset="0"/>
              </a:rPr>
              <a:t>-1</a:t>
            </a:r>
            <a:endParaRPr lang="en-US" sz="2400" baseline="30000" dirty="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7729" y="1800995"/>
            <a:ext cx="1150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Mode 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5387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gd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221" y="0"/>
            <a:ext cx="8769779" cy="492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735013" y="566738"/>
            <a:ext cx="20232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800" b="1" dirty="0" smtClean="0"/>
              <a:t>D</a:t>
            </a:r>
            <a:r>
              <a:rPr lang="en-US" sz="2400" b="1" dirty="0" smtClean="0"/>
              <a:t>	g</a:t>
            </a:r>
            <a:r>
              <a:rPr lang="tr-TR" sz="2400" b="1" dirty="0" smtClean="0"/>
              <a:t>p120</a:t>
            </a:r>
            <a:r>
              <a:rPr lang="en-US" sz="2400" b="1" dirty="0" smtClean="0"/>
              <a:t>:CD4</a:t>
            </a:r>
            <a:endParaRPr lang="en-US" sz="2400" b="1" dirty="0"/>
          </a:p>
        </p:txBody>
      </p:sp>
      <p:sp>
        <p:nvSpPr>
          <p:cNvPr id="8" name="TextBox 33"/>
          <p:cNvSpPr txBox="1">
            <a:spLocks noChangeArrowheads="1"/>
          </p:cNvSpPr>
          <p:nvPr/>
        </p:nvSpPr>
        <p:spPr bwMode="auto">
          <a:xfrm>
            <a:off x="33684" y="29167"/>
            <a:ext cx="23774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b="1" dirty="0" smtClean="0">
                <a:latin typeface="Arial" charset="0"/>
                <a:cs typeface="Arial" charset="0"/>
              </a:rPr>
              <a:t>Supporting </a:t>
            </a:r>
            <a:r>
              <a:rPr lang="en-US" b="1" dirty="0">
                <a:latin typeface="Arial" charset="0"/>
                <a:cs typeface="Arial" charset="0"/>
              </a:rPr>
              <a:t>Figure </a:t>
            </a:r>
            <a:r>
              <a:rPr lang="en-US" b="1" dirty="0" smtClean="0">
                <a:latin typeface="Arial" charset="0"/>
                <a:cs typeface="Arial" charset="0"/>
              </a:rPr>
              <a:t>2</a:t>
            </a:r>
            <a:endParaRPr lang="en-US" b="1" dirty="0">
              <a:latin typeface="Arial" charset="0"/>
              <a:cs typeface="Arial" charset="0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50391" y="1143000"/>
            <a:ext cx="1839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err="1" smtClean="0"/>
              <a:t>ω</a:t>
            </a:r>
            <a:r>
              <a:rPr lang="tr-TR" sz="2400" b="1" baseline="-25000" dirty="0" smtClean="0">
                <a:latin typeface="Times New Roman" pitchFamily="18" charset="0"/>
              </a:rPr>
              <a:t>4</a:t>
            </a:r>
            <a:r>
              <a:rPr lang="en-US" sz="2400" b="1" dirty="0" smtClean="0">
                <a:latin typeface="Times New Roman" pitchFamily="18" charset="0"/>
              </a:rPr>
              <a:t> =</a:t>
            </a:r>
            <a:r>
              <a:rPr lang="en-US" sz="2400" dirty="0" smtClean="0">
                <a:latin typeface="Times New Roman" pitchFamily="18" charset="0"/>
              </a:rPr>
              <a:t>6.46</a:t>
            </a:r>
            <a:r>
              <a:rPr lang="tr-TR" sz="2400" dirty="0" smtClean="0">
                <a:latin typeface="Times New Roman" pitchFamily="18" charset="0"/>
              </a:rPr>
              <a:t>cm</a:t>
            </a:r>
            <a:r>
              <a:rPr lang="tr-TR" sz="2400" baseline="30000" dirty="0" smtClean="0">
                <a:latin typeface="Times New Roman" pitchFamily="18" charset="0"/>
              </a:rPr>
              <a:t>-1</a:t>
            </a:r>
            <a:endParaRPr lang="en-US" sz="2400" baseline="30000" dirty="0"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7390" y="5456971"/>
            <a:ext cx="105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b="1" dirty="0" smtClean="0"/>
              <a:t>Figure </a:t>
            </a:r>
            <a:r>
              <a:rPr lang="en-US" b="1" dirty="0" smtClean="0"/>
              <a:t>S2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747729" y="1800995"/>
            <a:ext cx="1150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Mode 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6827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50</Words>
  <Application>Microsoft Macintosh PowerPoint</Application>
  <PresentationFormat>On-screen Show (4:3)</PresentationFormat>
  <Paragraphs>21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mskcc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Anil Korkut</dc:creator>
  <cp:lastModifiedBy>Anil Korkut</cp:lastModifiedBy>
  <cp:revision>4</cp:revision>
  <dcterms:created xsi:type="dcterms:W3CDTF">2012-11-26T02:31:49Z</dcterms:created>
  <dcterms:modified xsi:type="dcterms:W3CDTF">2012-11-26T19:50:10Z</dcterms:modified>
</cp:coreProperties>
</file>