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1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D212B-857B-6B49-AF12-EBF379E8731D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05851-0FBE-2645-A68D-D9F7965E6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8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890B5F-1E84-4164-8D8C-A98B322FB015}" type="slidenum">
              <a:rPr lang="en-US"/>
              <a:pPr/>
              <a:t>1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649F1-0900-4F03-983F-EFC1DB22C761}" type="slidenum">
              <a:rPr lang="en-US"/>
              <a:pPr/>
              <a:t>2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B7917-0817-4C43-AE1C-7928D14E7F6A}" type="slidenum">
              <a:rPr lang="en-US"/>
              <a:pPr/>
              <a:t>3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CC8C3B-8061-4E6D-AE0A-44DD8BC0E190}" type="slidenum">
              <a:rPr lang="en-US"/>
              <a:pPr/>
              <a:t>4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07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6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7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34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7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2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9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00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8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4E2A9-2806-2D44-8E3E-16A02F651561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50C1-7D69-F340-89FA-FC278104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5" Type="http://schemas.openxmlformats.org/officeDocument/2006/relationships/image" Target="../media/image11.gif"/><Relationship Id="rId6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5" Type="http://schemas.openxmlformats.org/officeDocument/2006/relationships/image" Target="../media/image15.gif"/><Relationship Id="rId6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g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4232275" cy="2562225"/>
          </a:xfrm>
          <a:prstGeom prst="rect">
            <a:avLst/>
          </a:prstGeom>
          <a:noFill/>
        </p:spPr>
      </p:pic>
      <p:pic>
        <p:nvPicPr>
          <p:cNvPr id="73734" name="Picture 6" descr="gd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914400"/>
            <a:ext cx="4232275" cy="2562225"/>
          </a:xfrm>
          <a:prstGeom prst="rect">
            <a:avLst/>
          </a:prstGeom>
          <a:noFill/>
        </p:spPr>
      </p:pic>
      <p:pic>
        <p:nvPicPr>
          <p:cNvPr id="73735" name="Picture 7" descr="gf1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733800"/>
            <a:ext cx="4232275" cy="2562225"/>
          </a:xfrm>
          <a:prstGeom prst="rect">
            <a:avLst/>
          </a:prstGeom>
          <a:noFill/>
        </p:spPr>
      </p:pic>
      <p:pic>
        <p:nvPicPr>
          <p:cNvPr id="73736" name="Picture 8" descr="gm1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733800"/>
            <a:ext cx="4232275" cy="2562225"/>
          </a:xfrm>
          <a:prstGeom prst="rect">
            <a:avLst/>
          </a:prstGeom>
          <a:noFill/>
        </p:spPr>
      </p:pic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457200" y="1066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800600" y="1066800"/>
            <a:ext cx="91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gp120:CD4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304800" y="3886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gp120:F23</a:t>
            </a:r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4724400" y="3962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CD4M33</a:t>
            </a:r>
          </a:p>
        </p:txBody>
      </p:sp>
      <p:sp>
        <p:nvSpPr>
          <p:cNvPr id="11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5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001" y="434978"/>
            <a:ext cx="2197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	Mode 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209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g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4232275" cy="2562225"/>
          </a:xfrm>
          <a:prstGeom prst="rect">
            <a:avLst/>
          </a:prstGeom>
          <a:noFill/>
        </p:spPr>
      </p:pic>
      <p:pic>
        <p:nvPicPr>
          <p:cNvPr id="74757" name="Picture 5" descr="gd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914400"/>
            <a:ext cx="4232275" cy="2562225"/>
          </a:xfrm>
          <a:prstGeom prst="rect">
            <a:avLst/>
          </a:prstGeom>
          <a:noFill/>
        </p:spPr>
      </p:pic>
      <p:pic>
        <p:nvPicPr>
          <p:cNvPr id="74758" name="Picture 6" descr="gf2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733800"/>
            <a:ext cx="4232275" cy="2562225"/>
          </a:xfrm>
          <a:prstGeom prst="rect">
            <a:avLst/>
          </a:prstGeom>
          <a:noFill/>
        </p:spPr>
      </p:pic>
      <p:pic>
        <p:nvPicPr>
          <p:cNvPr id="74759" name="Picture 7" descr="gm2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733800"/>
            <a:ext cx="4232275" cy="2562225"/>
          </a:xfrm>
          <a:prstGeom prst="rect">
            <a:avLst/>
          </a:prstGeom>
          <a:noFill/>
        </p:spPr>
      </p:pic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57200" y="1066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800600" y="1066800"/>
            <a:ext cx="91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gp120:CD4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304800" y="3886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gp120:F23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4724400" y="3962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CD4M33</a:t>
            </a:r>
          </a:p>
        </p:txBody>
      </p:sp>
      <p:sp>
        <p:nvSpPr>
          <p:cNvPr id="11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5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001" y="434978"/>
            <a:ext cx="2399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</a:t>
            </a:r>
            <a:r>
              <a:rPr lang="en-US" sz="2800" dirty="0" smtClean="0"/>
              <a:t>	Mode 2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5392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g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4232275" cy="2562225"/>
          </a:xfrm>
          <a:prstGeom prst="rect">
            <a:avLst/>
          </a:prstGeom>
          <a:noFill/>
        </p:spPr>
      </p:pic>
      <p:pic>
        <p:nvPicPr>
          <p:cNvPr id="75782" name="Picture 6" descr="gd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914400"/>
            <a:ext cx="4232275" cy="2562225"/>
          </a:xfrm>
          <a:prstGeom prst="rect">
            <a:avLst/>
          </a:prstGeom>
          <a:noFill/>
        </p:spPr>
      </p:pic>
      <p:pic>
        <p:nvPicPr>
          <p:cNvPr id="75783" name="Picture 7" descr="gf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733800"/>
            <a:ext cx="4232275" cy="2562225"/>
          </a:xfrm>
          <a:prstGeom prst="rect">
            <a:avLst/>
          </a:prstGeom>
          <a:noFill/>
        </p:spPr>
      </p:pic>
      <p:pic>
        <p:nvPicPr>
          <p:cNvPr id="75784" name="Picture 8" descr="gm3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733800"/>
            <a:ext cx="4232275" cy="2562225"/>
          </a:xfrm>
          <a:prstGeom prst="rect">
            <a:avLst/>
          </a:prstGeom>
          <a:noFill/>
        </p:spPr>
      </p:pic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457200" y="1066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</a:t>
            </a: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4800600" y="1066800"/>
            <a:ext cx="91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gp120:CD4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304800" y="3886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gp120:F23</a:t>
            </a: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4724400" y="3962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CD4M33</a:t>
            </a:r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228600" y="228600"/>
            <a:ext cx="18466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2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5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002" y="434978"/>
            <a:ext cx="2559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</a:t>
            </a:r>
            <a:r>
              <a:rPr lang="en-US" sz="2800" dirty="0" smtClean="0"/>
              <a:t>	Mode 3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0256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g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4232275" cy="2562225"/>
          </a:xfrm>
          <a:prstGeom prst="rect">
            <a:avLst/>
          </a:prstGeom>
          <a:noFill/>
        </p:spPr>
      </p:pic>
      <p:pic>
        <p:nvPicPr>
          <p:cNvPr id="76805" name="Picture 5" descr="gd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914400"/>
            <a:ext cx="4232275" cy="2562225"/>
          </a:xfrm>
          <a:prstGeom prst="rect">
            <a:avLst/>
          </a:prstGeom>
          <a:noFill/>
        </p:spPr>
      </p:pic>
      <p:pic>
        <p:nvPicPr>
          <p:cNvPr id="76806" name="Picture 6" descr="gf4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733800"/>
            <a:ext cx="4232275" cy="2562225"/>
          </a:xfrm>
          <a:prstGeom prst="rect">
            <a:avLst/>
          </a:prstGeom>
          <a:noFill/>
        </p:spPr>
      </p:pic>
      <p:pic>
        <p:nvPicPr>
          <p:cNvPr id="76807" name="Picture 7" descr="gm4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733800"/>
            <a:ext cx="4232275" cy="2562225"/>
          </a:xfrm>
          <a:prstGeom prst="rect">
            <a:avLst/>
          </a:prstGeom>
          <a:noFill/>
        </p:spPr>
      </p:pic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457200" y="1066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4800600" y="1066800"/>
            <a:ext cx="91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gp120:CD4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304800" y="3886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gp120:F23</a:t>
            </a:r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4724400" y="3962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gp120:</a:t>
            </a:r>
          </a:p>
          <a:p>
            <a:pPr algn="l"/>
            <a:r>
              <a:rPr lang="en-US">
                <a:solidFill>
                  <a:schemeClr val="bg1"/>
                </a:solidFill>
              </a:rPr>
              <a:t>CD4M33</a:t>
            </a:r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228600" y="228600"/>
            <a:ext cx="18466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2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5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002" y="434978"/>
            <a:ext cx="3304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dirty="0" smtClean="0"/>
              <a:t>	Mode 4</a:t>
            </a:r>
          </a:p>
        </p:txBody>
      </p:sp>
    </p:spTree>
    <p:extLst>
      <p:ext uri="{BB962C8B-B14F-4D97-AF65-F5344CB8AC3E}">
        <p14:creationId xmlns:p14="http://schemas.microsoft.com/office/powerpoint/2010/main" val="127502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60</Words>
  <Application>Microsoft Macintosh PowerPoint</Application>
  <PresentationFormat>On-screen Show (4:3)</PresentationFormat>
  <Paragraphs>32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mskcc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Anil Korkut</dc:creator>
  <cp:lastModifiedBy>Anil Korkut</cp:lastModifiedBy>
  <cp:revision>4</cp:revision>
  <dcterms:created xsi:type="dcterms:W3CDTF">2012-11-26T03:03:44Z</dcterms:created>
  <dcterms:modified xsi:type="dcterms:W3CDTF">2012-11-26T05:05:58Z</dcterms:modified>
</cp:coreProperties>
</file>