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89" r:id="rId2"/>
  </p:sldIdLst>
  <p:sldSz cx="6858000" cy="9906000" type="A4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94" autoAdjust="0"/>
    <p:restoredTop sz="93321" autoAdjust="0"/>
  </p:normalViewPr>
  <p:slideViewPr>
    <p:cSldViewPr snapToGrid="0">
      <p:cViewPr>
        <p:scale>
          <a:sx n="120" d="100"/>
          <a:sy n="120" d="100"/>
        </p:scale>
        <p:origin x="-1552" y="-7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41550" y="685800"/>
            <a:ext cx="23749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noProof="0" smtClean="0"/>
              <a:t>Click to edit Master text styles</a:t>
            </a:r>
          </a:p>
          <a:p>
            <a:pPr lvl="1"/>
            <a:r>
              <a:rPr lang="en-US" altLang="zh-TW" noProof="0" smtClean="0"/>
              <a:t>Second level</a:t>
            </a:r>
          </a:p>
          <a:p>
            <a:pPr lvl="2"/>
            <a:r>
              <a:rPr lang="en-US" altLang="zh-TW" noProof="0" smtClean="0"/>
              <a:t>Third level</a:t>
            </a:r>
          </a:p>
          <a:p>
            <a:pPr lvl="3"/>
            <a:r>
              <a:rPr lang="en-US" altLang="zh-TW" noProof="0" smtClean="0"/>
              <a:t>Fourth level</a:t>
            </a:r>
          </a:p>
          <a:p>
            <a:pPr lvl="4"/>
            <a:r>
              <a:rPr lang="en-US" altLang="zh-TW" noProof="0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6FEE8A5-9C87-404D-8492-3C853F20A90D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183535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F97E11-D072-48C9-A313-0269F90BB528}" type="slidenum">
              <a:rPr lang="en-US"/>
              <a:pPr/>
              <a:t>1</a:t>
            </a:fld>
            <a:endParaRPr lang="en-US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Figure</a:t>
            </a:r>
            <a:r>
              <a:rPr lang="en-US" baseline="0" dirty="0" smtClean="0"/>
              <a:t> S3. </a:t>
            </a:r>
            <a:r>
              <a:rPr lang="en-US" dirty="0" smtClean="0"/>
              <a:t>GHRHR alignment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50B5CD-6DC2-488A-8CC5-26D5D8EA552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149FED-75D0-45AD-9203-57757DA7824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65793E-BAEE-4E76-B02D-E7F84C96FA4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419A11-772A-478B-A406-204C2CA1E96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835CCB-5A45-4F3B-BF4D-E2D1D6C69DA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3FA01D-0F3C-4919-A15A-DBB85F6733E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ADBFA8-76EC-40D1-B098-741747C39A0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C099D5-CB82-4CF4-A69C-34954EBB423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42DEF1-D662-4568-A474-6A49013C4D6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64925D-2209-4F52-942B-99DE92B0048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488043-628A-48BA-822F-0DA4A964B99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0786B7A-7858-4DC6-8659-885DA40587B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4" Type="http://schemas.openxmlformats.org/officeDocument/2006/relationships/image" Target="../media/image2.wmf"/><Relationship Id="rId5" Type="http://schemas.openxmlformats.org/officeDocument/2006/relationships/image" Target="../media/image3.wmf"/><Relationship Id="rId6" Type="http://schemas.openxmlformats.org/officeDocument/2006/relationships/image" Target="../media/image4.wmf"/><Relationship Id="rId7" Type="http://schemas.openxmlformats.org/officeDocument/2006/relationships/image" Target="../media/image5.wmf"/><Relationship Id="rId8" Type="http://schemas.openxmlformats.org/officeDocument/2006/relationships/image" Target="../media/image6.wmf"/><Relationship Id="rId9" Type="http://schemas.openxmlformats.org/officeDocument/2006/relationships/image" Target="../media/image7.w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8394527"/>
              </p:ext>
            </p:extLst>
          </p:nvPr>
        </p:nvGraphicFramePr>
        <p:xfrm>
          <a:off x="5113858" y="7318021"/>
          <a:ext cx="745068" cy="9392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745068"/>
              </a:tblGrid>
              <a:tr h="134918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% Identity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/>
                </a:tc>
              </a:tr>
              <a:tr h="160412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100.0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/>
                </a:tc>
              </a:tr>
              <a:tr h="160412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52.4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/>
                </a:tc>
              </a:tr>
              <a:tr h="160412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55.1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/>
                </a:tc>
              </a:tr>
              <a:tr h="160412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46.3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/>
                </a:tc>
              </a:tr>
              <a:tr h="160412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45.9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/>
                </a:tc>
              </a:tr>
            </a:tbl>
          </a:graphicData>
        </a:graphic>
      </p:graphicFrame>
      <p:pic>
        <p:nvPicPr>
          <p:cNvPr id="14345" name="Picture 9"/>
          <p:cNvPicPr>
            <a:picLocks noChangeAspect="1" noChangeArrowheads="1"/>
          </p:cNvPicPr>
          <p:nvPr/>
        </p:nvPicPr>
        <p:blipFill rotWithShape="1">
          <a:blip r:embed="rId3" cstate="print"/>
          <a:srcRect r="-551"/>
          <a:stretch/>
        </p:blipFill>
        <p:spPr bwMode="auto">
          <a:xfrm>
            <a:off x="18000" y="7298556"/>
            <a:ext cx="5175010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8" name="Group 37"/>
          <p:cNvGrpSpPr/>
          <p:nvPr/>
        </p:nvGrpSpPr>
        <p:grpSpPr>
          <a:xfrm>
            <a:off x="17463" y="3722117"/>
            <a:ext cx="6834187" cy="1158875"/>
            <a:chOff x="17463" y="4006081"/>
            <a:chExt cx="6834187" cy="1158875"/>
          </a:xfrm>
        </p:grpSpPr>
        <p:pic>
          <p:nvPicPr>
            <p:cNvPr id="14342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463" y="4091806"/>
              <a:ext cx="6821488" cy="1073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4350" name="Line 14"/>
            <p:cNvSpPr>
              <a:spLocks noChangeShapeType="1"/>
            </p:cNvSpPr>
            <p:nvPr/>
          </p:nvSpPr>
          <p:spPr bwMode="auto">
            <a:xfrm>
              <a:off x="2486025" y="4234681"/>
              <a:ext cx="174625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351" name="Text Box 15"/>
            <p:cNvSpPr txBox="1">
              <a:spLocks noChangeArrowheads="1"/>
            </p:cNvSpPr>
            <p:nvPr/>
          </p:nvSpPr>
          <p:spPr bwMode="auto">
            <a:xfrm>
              <a:off x="3124200" y="4006081"/>
              <a:ext cx="45720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 i="1"/>
                <a:t>TM3</a:t>
              </a:r>
            </a:p>
          </p:txBody>
        </p:sp>
        <p:sp>
          <p:nvSpPr>
            <p:cNvPr id="14352" name="Line 16"/>
            <p:cNvSpPr>
              <a:spLocks noChangeShapeType="1"/>
            </p:cNvSpPr>
            <p:nvPr/>
          </p:nvSpPr>
          <p:spPr bwMode="auto">
            <a:xfrm>
              <a:off x="5105400" y="4234681"/>
              <a:ext cx="174625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353" name="Text Box 17"/>
            <p:cNvSpPr txBox="1">
              <a:spLocks noChangeArrowheads="1"/>
            </p:cNvSpPr>
            <p:nvPr/>
          </p:nvSpPr>
          <p:spPr bwMode="auto">
            <a:xfrm>
              <a:off x="5715000" y="4006081"/>
              <a:ext cx="45720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 i="1"/>
                <a:t>TM4</a:t>
              </a: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17463" y="6026373"/>
            <a:ext cx="6821488" cy="1158875"/>
            <a:chOff x="17463" y="6139681"/>
            <a:chExt cx="6821488" cy="1158875"/>
          </a:xfrm>
        </p:grpSpPr>
        <p:pic>
          <p:nvPicPr>
            <p:cNvPr id="14344" name="Picture 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7463" y="6225406"/>
              <a:ext cx="6821488" cy="1073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4358" name="Line 22"/>
            <p:cNvSpPr>
              <a:spLocks noChangeShapeType="1"/>
            </p:cNvSpPr>
            <p:nvPr/>
          </p:nvSpPr>
          <p:spPr bwMode="auto">
            <a:xfrm>
              <a:off x="1524000" y="6368281"/>
              <a:ext cx="114300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359" name="Line 23"/>
            <p:cNvSpPr>
              <a:spLocks noChangeShapeType="1"/>
            </p:cNvSpPr>
            <p:nvPr/>
          </p:nvSpPr>
          <p:spPr bwMode="auto">
            <a:xfrm>
              <a:off x="3335338" y="6368281"/>
              <a:ext cx="174625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360" name="Text Box 24"/>
            <p:cNvSpPr txBox="1">
              <a:spLocks noChangeArrowheads="1"/>
            </p:cNvSpPr>
            <p:nvPr/>
          </p:nvSpPr>
          <p:spPr bwMode="auto">
            <a:xfrm>
              <a:off x="3910013" y="6139681"/>
              <a:ext cx="45720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 i="1"/>
                <a:t>TM7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0" y="1496616"/>
            <a:ext cx="6821488" cy="1114425"/>
            <a:chOff x="0" y="1916931"/>
            <a:chExt cx="6821488" cy="1114425"/>
          </a:xfrm>
        </p:grpSpPr>
        <p:pic>
          <p:nvPicPr>
            <p:cNvPr id="14340" name="Picture 4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0" y="1958206"/>
              <a:ext cx="6821488" cy="1073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4361" name="Text Box 25"/>
            <p:cNvSpPr txBox="1">
              <a:spLocks noChangeArrowheads="1"/>
            </p:cNvSpPr>
            <p:nvPr/>
          </p:nvSpPr>
          <p:spPr bwMode="auto">
            <a:xfrm>
              <a:off x="1863725" y="1918519"/>
              <a:ext cx="2286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1"/>
                <a:t>*</a:t>
              </a:r>
            </a:p>
          </p:txBody>
        </p:sp>
        <p:sp>
          <p:nvSpPr>
            <p:cNvPr id="14362" name="Text Box 26"/>
            <p:cNvSpPr txBox="1">
              <a:spLocks noChangeArrowheads="1"/>
            </p:cNvSpPr>
            <p:nvPr/>
          </p:nvSpPr>
          <p:spPr bwMode="auto">
            <a:xfrm>
              <a:off x="2924175" y="1916931"/>
              <a:ext cx="2286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1"/>
                <a:t>*</a:t>
              </a:r>
            </a:p>
          </p:txBody>
        </p:sp>
        <p:sp>
          <p:nvSpPr>
            <p:cNvPr id="14363" name="Text Box 27"/>
            <p:cNvSpPr txBox="1">
              <a:spLocks noChangeArrowheads="1"/>
            </p:cNvSpPr>
            <p:nvPr/>
          </p:nvSpPr>
          <p:spPr bwMode="auto">
            <a:xfrm>
              <a:off x="4305300" y="1916931"/>
              <a:ext cx="2286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1"/>
                <a:t>*</a:t>
              </a:r>
            </a:p>
          </p:txBody>
        </p:sp>
        <p:sp>
          <p:nvSpPr>
            <p:cNvPr id="14364" name="Text Box 28"/>
            <p:cNvSpPr txBox="1">
              <a:spLocks noChangeArrowheads="1"/>
            </p:cNvSpPr>
            <p:nvPr/>
          </p:nvSpPr>
          <p:spPr bwMode="auto">
            <a:xfrm>
              <a:off x="5519738" y="1916931"/>
              <a:ext cx="2286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1"/>
                <a:t>*</a:t>
              </a: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7463" y="2576736"/>
            <a:ext cx="6821488" cy="1165225"/>
            <a:chOff x="17463" y="2939281"/>
            <a:chExt cx="6821488" cy="1165225"/>
          </a:xfrm>
        </p:grpSpPr>
        <p:pic>
          <p:nvPicPr>
            <p:cNvPr id="14341" name="Picture 5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7463" y="3031356"/>
              <a:ext cx="6821488" cy="1073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4346" name="Line 10"/>
            <p:cNvSpPr>
              <a:spLocks noChangeShapeType="1"/>
            </p:cNvSpPr>
            <p:nvPr/>
          </p:nvSpPr>
          <p:spPr bwMode="auto">
            <a:xfrm>
              <a:off x="2057400" y="3167881"/>
              <a:ext cx="174625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347" name="Text Box 11"/>
            <p:cNvSpPr txBox="1">
              <a:spLocks noChangeArrowheads="1"/>
            </p:cNvSpPr>
            <p:nvPr/>
          </p:nvSpPr>
          <p:spPr bwMode="auto">
            <a:xfrm>
              <a:off x="2667000" y="2939281"/>
              <a:ext cx="45720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 i="1" dirty="0"/>
                <a:t>TM1</a:t>
              </a:r>
            </a:p>
          </p:txBody>
        </p:sp>
        <p:sp>
          <p:nvSpPr>
            <p:cNvPr id="14348" name="Line 12"/>
            <p:cNvSpPr>
              <a:spLocks noChangeShapeType="1"/>
            </p:cNvSpPr>
            <p:nvPr/>
          </p:nvSpPr>
          <p:spPr bwMode="auto">
            <a:xfrm>
              <a:off x="4624388" y="3167881"/>
              <a:ext cx="174625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349" name="Text Box 13"/>
            <p:cNvSpPr txBox="1">
              <a:spLocks noChangeArrowheads="1"/>
            </p:cNvSpPr>
            <p:nvPr/>
          </p:nvSpPr>
          <p:spPr bwMode="auto">
            <a:xfrm>
              <a:off x="5410200" y="2939281"/>
              <a:ext cx="45720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 i="1"/>
                <a:t>TM2</a:t>
              </a:r>
            </a:p>
          </p:txBody>
        </p:sp>
        <p:sp>
          <p:nvSpPr>
            <p:cNvPr id="14368" name="Text Box 32"/>
            <p:cNvSpPr txBox="1">
              <a:spLocks noChangeArrowheads="1"/>
            </p:cNvSpPr>
            <p:nvPr/>
          </p:nvSpPr>
          <p:spPr bwMode="auto">
            <a:xfrm>
              <a:off x="4322763" y="2969444"/>
              <a:ext cx="30480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1000" b="1" dirty="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7463" y="4874245"/>
            <a:ext cx="6827837" cy="1158875"/>
            <a:chOff x="17463" y="5072881"/>
            <a:chExt cx="6827837" cy="1158875"/>
          </a:xfrm>
        </p:grpSpPr>
        <p:pic>
          <p:nvPicPr>
            <p:cNvPr id="14343" name="Picture 7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7463" y="5158606"/>
              <a:ext cx="6821488" cy="1073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4354" name="Line 18"/>
            <p:cNvSpPr>
              <a:spLocks noChangeShapeType="1"/>
            </p:cNvSpPr>
            <p:nvPr/>
          </p:nvSpPr>
          <p:spPr bwMode="auto">
            <a:xfrm>
              <a:off x="2878138" y="5301481"/>
              <a:ext cx="182880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355" name="Text Box 19"/>
            <p:cNvSpPr txBox="1">
              <a:spLocks noChangeArrowheads="1"/>
            </p:cNvSpPr>
            <p:nvPr/>
          </p:nvSpPr>
          <p:spPr bwMode="auto">
            <a:xfrm>
              <a:off x="3435350" y="5072881"/>
              <a:ext cx="45720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 i="1"/>
                <a:t>TM5</a:t>
              </a:r>
            </a:p>
          </p:txBody>
        </p:sp>
        <p:sp>
          <p:nvSpPr>
            <p:cNvPr id="14356" name="Line 20"/>
            <p:cNvSpPr>
              <a:spLocks noChangeShapeType="1"/>
            </p:cNvSpPr>
            <p:nvPr/>
          </p:nvSpPr>
          <p:spPr bwMode="auto">
            <a:xfrm>
              <a:off x="6543675" y="5301481"/>
              <a:ext cx="301625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357" name="Text Box 21"/>
            <p:cNvSpPr txBox="1">
              <a:spLocks noChangeArrowheads="1"/>
            </p:cNvSpPr>
            <p:nvPr/>
          </p:nvSpPr>
          <p:spPr bwMode="auto">
            <a:xfrm>
              <a:off x="6248400" y="5072881"/>
              <a:ext cx="45720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 i="1"/>
                <a:t>TM6</a:t>
              </a: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0" y="344488"/>
            <a:ext cx="6745288" cy="1116012"/>
            <a:chOff x="0" y="560512"/>
            <a:chExt cx="6745288" cy="1116012"/>
          </a:xfrm>
        </p:grpSpPr>
        <p:pic>
          <p:nvPicPr>
            <p:cNvPr id="14339" name="Picture 3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0" y="603374"/>
              <a:ext cx="6745288" cy="1073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4365" name="Text Box 29"/>
            <p:cNvSpPr txBox="1">
              <a:spLocks noChangeArrowheads="1"/>
            </p:cNvSpPr>
            <p:nvPr/>
          </p:nvSpPr>
          <p:spPr bwMode="auto">
            <a:xfrm>
              <a:off x="4003675" y="560512"/>
              <a:ext cx="2286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1"/>
                <a:t>*</a:t>
              </a:r>
            </a:p>
          </p:txBody>
        </p:sp>
        <p:sp>
          <p:nvSpPr>
            <p:cNvPr id="14366" name="Text Box 30"/>
            <p:cNvSpPr txBox="1">
              <a:spLocks noChangeArrowheads="1"/>
            </p:cNvSpPr>
            <p:nvPr/>
          </p:nvSpPr>
          <p:spPr bwMode="auto">
            <a:xfrm>
              <a:off x="4972050" y="560512"/>
              <a:ext cx="2286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1"/>
                <a:t>*</a:t>
              </a:r>
            </a:p>
          </p:txBody>
        </p:sp>
        <p:sp>
          <p:nvSpPr>
            <p:cNvPr id="14367" name="Text Box 31"/>
            <p:cNvSpPr txBox="1">
              <a:spLocks noChangeArrowheads="1"/>
            </p:cNvSpPr>
            <p:nvPr/>
          </p:nvSpPr>
          <p:spPr bwMode="auto">
            <a:xfrm>
              <a:off x="6426200" y="560512"/>
              <a:ext cx="2286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1"/>
                <a:t>*</a:t>
              </a:r>
            </a:p>
          </p:txBody>
        </p:sp>
        <p:sp>
          <p:nvSpPr>
            <p:cNvPr id="14370" name="Text Box 34"/>
            <p:cNvSpPr txBox="1">
              <a:spLocks noChangeArrowheads="1"/>
            </p:cNvSpPr>
            <p:nvPr/>
          </p:nvSpPr>
          <p:spPr bwMode="auto">
            <a:xfrm>
              <a:off x="5657850" y="570037"/>
              <a:ext cx="22860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/>
                <a:t>#</a:t>
              </a:r>
            </a:p>
          </p:txBody>
        </p:sp>
      </p:grpSp>
      <p:sp>
        <p:nvSpPr>
          <p:cNvPr id="43" name="Text Box 4"/>
          <p:cNvSpPr txBox="1">
            <a:spLocks noChangeArrowheads="1"/>
          </p:cNvSpPr>
          <p:nvPr/>
        </p:nvSpPr>
        <p:spPr bwMode="auto">
          <a:xfrm>
            <a:off x="-22225" y="-15552"/>
            <a:ext cx="15795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1400" b="1" dirty="0" smtClean="0">
                <a:ea typeface="新細明體" pitchFamily="18" charset="-120"/>
              </a:rPr>
              <a:t>FIGURE S3</a:t>
            </a:r>
            <a:endParaRPr lang="en-US" altLang="zh-TW" sz="1400" b="1" dirty="0">
              <a:ea typeface="新細明體" pitchFamily="18" charset="-12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2243</TotalTime>
  <Words>30</Words>
  <Application>Microsoft Macintosh PowerPoint</Application>
  <PresentationFormat>A4 Paper (210x297 mm)</PresentationFormat>
  <Paragraphs>24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1_Default Design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TAM KAL VAN</dc:creator>
  <cp:lastModifiedBy>Leo T.O. Lee</cp:lastModifiedBy>
  <cp:revision>228</cp:revision>
  <dcterms:created xsi:type="dcterms:W3CDTF">2010-04-22T03:44:22Z</dcterms:created>
  <dcterms:modified xsi:type="dcterms:W3CDTF">2012-12-04T03:00:56Z</dcterms:modified>
</cp:coreProperties>
</file>