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6858000" cy="9144000" type="screen4x3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25" d="100"/>
          <a:sy n="125" d="100"/>
        </p:scale>
        <p:origin x="-404" y="2656"/>
      </p:cViewPr>
      <p:guideLst>
        <p:guide orient="horz" pos="2880"/>
        <p:guide pos="812"/>
      </p:guideLst>
    </p:cSldViewPr>
  </p:slideViewPr>
  <p:notesTextViewPr>
    <p:cViewPr>
      <p:scale>
        <a:sx n="200" d="100"/>
        <a:sy n="200" d="100"/>
      </p:scale>
      <p:origin x="0" y="12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5" Type="http://schemas.openxmlformats.org/officeDocument/2006/relationships/image" Target="../media/image5.emf"/><Relationship Id="rId4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C0C93F-891A-4AB1-BA9B-DF32CCF71E88}" type="datetimeFigureOut">
              <a:rPr lang="en-US" smtClean="0"/>
              <a:pPr/>
              <a:t>11/27/2012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939925" y="744538"/>
            <a:ext cx="27892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15153"/>
            <a:ext cx="533527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3"/>
            <a:ext cx="2889938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702BA8-41F7-4B38-A0C3-5D60E4CE91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711092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345779-DB86-4EAF-B797-E648193D646C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444822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3CB8D-9BFB-4322-91FA-2CA36FB6BC65}" type="datetimeFigureOut">
              <a:rPr lang="en-US" smtClean="0"/>
              <a:pPr/>
              <a:t>11/27/2012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F9299-5543-40EC-95DB-14C72620E02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046154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3CB8D-9BFB-4322-91FA-2CA36FB6BC65}" type="datetimeFigureOut">
              <a:rPr lang="en-US" smtClean="0"/>
              <a:pPr/>
              <a:t>11/27/2012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F9299-5543-40EC-95DB-14C72620E02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8384166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3CB8D-9BFB-4322-91FA-2CA36FB6BC65}" type="datetimeFigureOut">
              <a:rPr lang="en-US" smtClean="0"/>
              <a:pPr/>
              <a:t>11/27/2012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F9299-5543-40EC-95DB-14C72620E02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846472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3CB8D-9BFB-4322-91FA-2CA36FB6BC65}" type="datetimeFigureOut">
              <a:rPr lang="en-US" smtClean="0"/>
              <a:pPr/>
              <a:t>11/27/2012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F9299-5543-40EC-95DB-14C72620E02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67495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3CB8D-9BFB-4322-91FA-2CA36FB6BC65}" type="datetimeFigureOut">
              <a:rPr lang="en-US" smtClean="0"/>
              <a:pPr/>
              <a:t>11/27/2012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F9299-5543-40EC-95DB-14C72620E02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97331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3CB8D-9BFB-4322-91FA-2CA36FB6BC65}" type="datetimeFigureOut">
              <a:rPr lang="en-US" smtClean="0"/>
              <a:pPr/>
              <a:t>11/27/2012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F9299-5543-40EC-95DB-14C72620E02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067721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3CB8D-9BFB-4322-91FA-2CA36FB6BC65}" type="datetimeFigureOut">
              <a:rPr lang="en-US" smtClean="0"/>
              <a:pPr/>
              <a:t>11/27/2012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F9299-5543-40EC-95DB-14C72620E02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272288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3CB8D-9BFB-4322-91FA-2CA36FB6BC65}" type="datetimeFigureOut">
              <a:rPr lang="en-US" smtClean="0"/>
              <a:pPr/>
              <a:t>11/27/2012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F9299-5543-40EC-95DB-14C72620E02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565361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3CB8D-9BFB-4322-91FA-2CA36FB6BC65}" type="datetimeFigureOut">
              <a:rPr lang="en-US" smtClean="0"/>
              <a:pPr/>
              <a:t>11/27/2012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F9299-5543-40EC-95DB-14C72620E02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474084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3CB8D-9BFB-4322-91FA-2CA36FB6BC65}" type="datetimeFigureOut">
              <a:rPr lang="en-US" smtClean="0"/>
              <a:pPr/>
              <a:t>11/27/2012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F9299-5543-40EC-95DB-14C72620E02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22062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3CB8D-9BFB-4322-91FA-2CA36FB6BC65}" type="datetimeFigureOut">
              <a:rPr lang="en-US" smtClean="0"/>
              <a:pPr/>
              <a:t>11/27/2012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0F9299-5543-40EC-95DB-14C72620E02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60200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E3CB8D-9BFB-4322-91FA-2CA36FB6BC65}" type="datetimeFigureOut">
              <a:rPr lang="en-US" smtClean="0"/>
              <a:pPr/>
              <a:t>11/27/2012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0F9299-5543-40EC-95DB-14C72620E02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30590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1.xml"/><Relationship Id="rId7" Type="http://schemas.openxmlformats.org/officeDocument/2006/relationships/oleObject" Target="../embeddings/oleObject2.bin"/><Relationship Id="rId12" Type="http://schemas.openxmlformats.org/officeDocument/2006/relationships/image" Target="../media/image9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11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oleObject" Target="../embeddings/oleObject5.bin"/><Relationship Id="rId4" Type="http://schemas.openxmlformats.org/officeDocument/2006/relationships/image" Target="../media/image6.png"/><Relationship Id="rId9" Type="http://schemas.openxmlformats.org/officeDocument/2006/relationships/oleObject" Target="../embeddings/oleObject4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8" name="Picture 5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55926" y="6479396"/>
            <a:ext cx="1800536" cy="1591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77" name="Picture 5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50998" y="6643604"/>
            <a:ext cx="1699686" cy="1866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609600" y="196166"/>
            <a:ext cx="1951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mtClean="0"/>
              <a:t>Additional Figure </a:t>
            </a:r>
            <a:r>
              <a:rPr lang="fr-CH" dirty="0" smtClean="0"/>
              <a:t>3</a:t>
            </a:r>
            <a:endParaRPr lang="en-US" dirty="0"/>
          </a:p>
        </p:txBody>
      </p:sp>
      <p:grpSp>
        <p:nvGrpSpPr>
          <p:cNvPr id="21" name="Group 20"/>
          <p:cNvGrpSpPr/>
          <p:nvPr/>
        </p:nvGrpSpPr>
        <p:grpSpPr>
          <a:xfrm>
            <a:off x="683419" y="884143"/>
            <a:ext cx="4111972" cy="2226248"/>
            <a:chOff x="683419" y="884143"/>
            <a:chExt cx="4111972" cy="2226248"/>
          </a:xfrm>
        </p:grpSpPr>
        <p:graphicFrame>
          <p:nvGraphicFramePr>
            <p:cNvPr id="2" name="Object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xmlns="" val="4101097291"/>
                </p:ext>
              </p:extLst>
            </p:nvPr>
          </p:nvGraphicFramePr>
          <p:xfrm>
            <a:off x="3299966" y="1390556"/>
            <a:ext cx="1495425" cy="1716087"/>
          </p:xfrm>
          <a:graphic>
            <a:graphicData uri="http://schemas.openxmlformats.org/presentationml/2006/ole">
              <p:oleObj spid="_x0000_s1084" name="Prism Project" r:id="rId6" imgW="7320708" imgH="8367311" progId="Prism5.Document">
                <p:embed/>
              </p:oleObj>
            </a:graphicData>
          </a:graphic>
        </p:graphicFrame>
        <p:graphicFrame>
          <p:nvGraphicFramePr>
            <p:cNvPr id="3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xmlns="" val="3924007994"/>
                </p:ext>
              </p:extLst>
            </p:nvPr>
          </p:nvGraphicFramePr>
          <p:xfrm>
            <a:off x="1974403" y="1414368"/>
            <a:ext cx="1527175" cy="1695450"/>
          </p:xfrm>
          <a:graphic>
            <a:graphicData uri="http://schemas.openxmlformats.org/presentationml/2006/ole">
              <p:oleObj spid="_x0000_s1085" name="Prism Project" r:id="rId7" imgW="7309821" imgH="8105887" progId="Prism5.Document">
                <p:embed/>
              </p:oleObj>
            </a:graphicData>
          </a:graphic>
        </p:graphicFrame>
        <p:graphicFrame>
          <p:nvGraphicFramePr>
            <p:cNvPr id="4" name="Objec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xmlns="" val="3547431548"/>
                </p:ext>
              </p:extLst>
            </p:nvPr>
          </p:nvGraphicFramePr>
          <p:xfrm>
            <a:off x="709166" y="1385793"/>
            <a:ext cx="1495425" cy="1716088"/>
          </p:xfrm>
          <a:graphic>
            <a:graphicData uri="http://schemas.openxmlformats.org/presentationml/2006/ole">
              <p:oleObj spid="_x0000_s1086" name="Prism Project" r:id="rId8" imgW="7320708" imgH="8367311" progId="Prism5.Document">
                <p:embed/>
              </p:oleObj>
            </a:graphicData>
          </a:graphic>
        </p:graphicFrame>
        <p:sp>
          <p:nvSpPr>
            <p:cNvPr id="5" name="TextBox 4"/>
            <p:cNvSpPr txBox="1"/>
            <p:nvPr/>
          </p:nvSpPr>
          <p:spPr>
            <a:xfrm>
              <a:off x="1067894" y="1272328"/>
              <a:ext cx="77617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000" u="sng" dirty="0" smtClean="0">
                  <a:latin typeface="Arial" pitchFamily="34" charset="0"/>
                  <a:cs typeface="Arial" pitchFamily="34" charset="0"/>
                </a:rPr>
                <a:t>29a-mimic</a:t>
              </a:r>
              <a:endParaRPr lang="en-US" sz="1000" u="sng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2424253" y="1272329"/>
              <a:ext cx="77617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000" u="sng" dirty="0" smtClean="0">
                  <a:latin typeface="Arial" pitchFamily="34" charset="0"/>
                  <a:cs typeface="Arial" pitchFamily="34" charset="0"/>
                </a:rPr>
                <a:t>29b-mimic</a:t>
              </a:r>
              <a:endParaRPr lang="en-US" sz="1000" u="sng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688778" y="1272330"/>
              <a:ext cx="6094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000" u="sng" dirty="0" smtClean="0">
                  <a:latin typeface="Arial" pitchFamily="34" charset="0"/>
                  <a:cs typeface="Arial" pitchFamily="34" charset="0"/>
                </a:rPr>
                <a:t>29a-inh</a:t>
              </a:r>
              <a:endParaRPr lang="en-US" sz="1000" u="sng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60117" y="2613473"/>
              <a:ext cx="307777" cy="241413"/>
            </a:xfrm>
            <a:prstGeom prst="rect">
              <a:avLst/>
            </a:prstGeom>
            <a:noFill/>
          </p:spPr>
          <p:txBody>
            <a:bodyPr vert="vert270" wrap="none" rtlCol="0">
              <a:spAutoFit/>
            </a:bodyPr>
            <a:lstStyle/>
            <a:p>
              <a:r>
                <a:rPr lang="fr-CH" sz="800" dirty="0" smtClean="0"/>
                <a:t>REL</a:t>
              </a:r>
              <a:endParaRPr lang="en-US" sz="8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048920" y="2645166"/>
              <a:ext cx="307777" cy="241413"/>
            </a:xfrm>
            <a:prstGeom prst="rect">
              <a:avLst/>
            </a:prstGeom>
            <a:noFill/>
          </p:spPr>
          <p:txBody>
            <a:bodyPr vert="vert270" wrap="none" rtlCol="0">
              <a:spAutoFit/>
            </a:bodyPr>
            <a:lstStyle/>
            <a:p>
              <a:r>
                <a:rPr lang="fr-CH" sz="800" dirty="0" smtClean="0"/>
                <a:t>REL</a:t>
              </a:r>
              <a:endParaRPr lang="en-US" sz="8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345311" y="2674028"/>
              <a:ext cx="307777" cy="241413"/>
            </a:xfrm>
            <a:prstGeom prst="rect">
              <a:avLst/>
            </a:prstGeom>
            <a:noFill/>
          </p:spPr>
          <p:txBody>
            <a:bodyPr vert="vert270" wrap="none" rtlCol="0">
              <a:spAutoFit/>
            </a:bodyPr>
            <a:lstStyle/>
            <a:p>
              <a:r>
                <a:rPr lang="fr-CH" sz="800" dirty="0" smtClean="0"/>
                <a:t>REL</a:t>
              </a:r>
              <a:endParaRPr lang="en-US" sz="800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683419" y="884143"/>
              <a:ext cx="3863340" cy="2226248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683420" y="887318"/>
              <a:ext cx="2661892" cy="2223073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44618" y="885636"/>
              <a:ext cx="2885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400" dirty="0" smtClean="0"/>
                <a:t>A</a:t>
              </a:r>
            </a:p>
            <a:p>
              <a:endParaRPr lang="en-US" sz="14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695112" y="916414"/>
              <a:ext cx="50769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200" dirty="0" smtClean="0"/>
                <a:t>A</a:t>
              </a:r>
              <a:r>
                <a:rPr lang="en-US" sz="1200" dirty="0" smtClean="0"/>
                <a:t>375</a:t>
              </a:r>
              <a:endParaRPr lang="en-US" sz="12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744618" y="885636"/>
              <a:ext cx="2885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400" dirty="0" smtClean="0"/>
                <a:t>A</a:t>
              </a:r>
              <a:endParaRPr lang="en-US" sz="14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363993" y="891986"/>
              <a:ext cx="28232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400" dirty="0" smtClean="0"/>
                <a:t>B</a:t>
              </a:r>
            </a:p>
            <a:p>
              <a:endParaRPr lang="en-US" sz="1400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44618" y="885636"/>
              <a:ext cx="28854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400" dirty="0" smtClean="0"/>
                <a:t>A</a:t>
              </a:r>
            </a:p>
            <a:p>
              <a:endParaRPr lang="en-US" sz="1400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729118" y="911036"/>
              <a:ext cx="62243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200" dirty="0" smtClean="0"/>
                <a:t>FM55P</a:t>
              </a:r>
            </a:p>
            <a:p>
              <a:endParaRPr lang="en-US" sz="1400" dirty="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1360867" y="3218290"/>
            <a:ext cx="2598459" cy="2345207"/>
            <a:chOff x="960817" y="3218290"/>
            <a:chExt cx="2598459" cy="2345207"/>
          </a:xfrm>
        </p:grpSpPr>
        <p:graphicFrame>
          <p:nvGraphicFramePr>
            <p:cNvPr id="22" name="Object 2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xmlns="" val="1635848293"/>
                </p:ext>
              </p:extLst>
            </p:nvPr>
          </p:nvGraphicFramePr>
          <p:xfrm>
            <a:off x="960817" y="3387435"/>
            <a:ext cx="1267200" cy="1929600"/>
          </p:xfrm>
          <a:graphic>
            <a:graphicData uri="http://schemas.openxmlformats.org/presentationml/2006/ole">
              <p:oleObj spid="_x0000_s1087" name="Prism Project" r:id="rId9" imgW="1584000" imgH="2412000" progId="Prism5.Document">
                <p:embed/>
              </p:oleObj>
            </a:graphicData>
          </a:graphic>
        </p:graphicFrame>
        <p:graphicFrame>
          <p:nvGraphicFramePr>
            <p:cNvPr id="23" name="Object 2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xmlns="" val="3296581197"/>
                </p:ext>
              </p:extLst>
            </p:nvPr>
          </p:nvGraphicFramePr>
          <p:xfrm>
            <a:off x="2292076" y="3387434"/>
            <a:ext cx="1267200" cy="1929600"/>
          </p:xfrm>
          <a:graphic>
            <a:graphicData uri="http://schemas.openxmlformats.org/presentationml/2006/ole">
              <p:oleObj spid="_x0000_s1088" name="Prism Project" r:id="rId10" imgW="1584000" imgH="2412000" progId="Prism5.Document">
                <p:embed/>
              </p:oleObj>
            </a:graphicData>
          </a:graphic>
        </p:graphicFrame>
        <p:sp>
          <p:nvSpPr>
            <p:cNvPr id="24" name="TextBox 23"/>
            <p:cNvSpPr txBox="1"/>
            <p:nvPr/>
          </p:nvSpPr>
          <p:spPr>
            <a:xfrm>
              <a:off x="1505828" y="3218291"/>
              <a:ext cx="50769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200" dirty="0" smtClean="0"/>
                <a:t>A</a:t>
              </a:r>
              <a:r>
                <a:rPr lang="en-US" sz="1200" dirty="0" smtClean="0"/>
                <a:t>375</a:t>
              </a:r>
              <a:endParaRPr lang="en-US" sz="120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619536" y="3218290"/>
              <a:ext cx="62243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200" dirty="0" smtClean="0"/>
                <a:t>FM55P</a:t>
              </a:r>
            </a:p>
            <a:p>
              <a:endParaRPr lang="en-US" sz="140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991082" y="5286498"/>
              <a:ext cx="88357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200" dirty="0" err="1" smtClean="0"/>
                <a:t>siRNA</a:t>
              </a:r>
              <a:r>
                <a:rPr lang="fr-CH" sz="1200" dirty="0" smtClean="0"/>
                <a:t> cdk6</a:t>
              </a:r>
              <a:endParaRPr lang="en-US" sz="1200" dirty="0"/>
            </a:p>
          </p:txBody>
        </p:sp>
      </p:grpSp>
      <p:sp>
        <p:nvSpPr>
          <p:cNvPr id="27" name="Rectangle 26"/>
          <p:cNvSpPr/>
          <p:nvPr/>
        </p:nvSpPr>
        <p:spPr>
          <a:xfrm>
            <a:off x="683419" y="3112225"/>
            <a:ext cx="3863340" cy="2536100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683419" y="3114010"/>
            <a:ext cx="2808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smtClean="0"/>
              <a:t>C</a:t>
            </a:r>
          </a:p>
        </p:txBody>
      </p:sp>
      <p:sp>
        <p:nvSpPr>
          <p:cNvPr id="29" name="Rectangle 28"/>
          <p:cNvSpPr/>
          <p:nvPr/>
        </p:nvSpPr>
        <p:spPr>
          <a:xfrm>
            <a:off x="683419" y="5649148"/>
            <a:ext cx="3863340" cy="1313627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699862" y="5649148"/>
            <a:ext cx="2952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/>
              <a:t>D</a:t>
            </a:r>
            <a:endParaRPr lang="fr-CH" sz="1400" dirty="0" smtClean="0"/>
          </a:p>
        </p:txBody>
      </p:sp>
      <p:sp>
        <p:nvSpPr>
          <p:cNvPr id="60" name="Text Box 13"/>
          <p:cNvSpPr txBox="1">
            <a:spLocks noChangeArrowheads="1"/>
          </p:cNvSpPr>
          <p:nvPr/>
        </p:nvSpPr>
        <p:spPr bwMode="auto">
          <a:xfrm>
            <a:off x="1289050" y="6189677"/>
            <a:ext cx="499937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1143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1143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1143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1143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1143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1143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1143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1143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1143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fr-CH" sz="800" dirty="0" smtClean="0">
                <a:latin typeface="+mj-lt"/>
              </a:rPr>
              <a:t>FIN13</a:t>
            </a:r>
            <a:endParaRPr lang="en-US" sz="800" dirty="0" smtClean="0">
              <a:latin typeface="+mj-lt"/>
            </a:endParaRPr>
          </a:p>
        </p:txBody>
      </p:sp>
      <p:sp>
        <p:nvSpPr>
          <p:cNvPr id="61" name="Text Box 13"/>
          <p:cNvSpPr txBox="1">
            <a:spLocks noChangeArrowheads="1"/>
          </p:cNvSpPr>
          <p:nvPr/>
        </p:nvSpPr>
        <p:spPr bwMode="auto">
          <a:xfrm>
            <a:off x="1282863" y="6638587"/>
            <a:ext cx="546185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defTabSz="1143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1143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1143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1143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1143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1143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1143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1143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1143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fr-CH" sz="800" dirty="0" smtClean="0">
                <a:latin typeface="+mj-lt"/>
              </a:rPr>
              <a:t>FIN13</a:t>
            </a:r>
            <a:endParaRPr lang="en-US" sz="800" dirty="0" smtClean="0">
              <a:latin typeface="+mj-lt"/>
            </a:endParaRPr>
          </a:p>
        </p:txBody>
      </p:sp>
      <p:grpSp>
        <p:nvGrpSpPr>
          <p:cNvPr id="1038" name="Group 1037"/>
          <p:cNvGrpSpPr/>
          <p:nvPr/>
        </p:nvGrpSpPr>
        <p:grpSpPr>
          <a:xfrm>
            <a:off x="1328678" y="5701530"/>
            <a:ext cx="2617602" cy="1135038"/>
            <a:chOff x="1328678" y="5701530"/>
            <a:chExt cx="2617602" cy="1135038"/>
          </a:xfrm>
        </p:grpSpPr>
        <p:pic>
          <p:nvPicPr>
            <p:cNvPr id="1053" name="Picture 29"/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54250" y="6210667"/>
              <a:ext cx="1802213" cy="1734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56" name="Picture 32"/>
            <p:cNvPicPr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51728" y="6010276"/>
              <a:ext cx="1804735" cy="1988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24" name="Rectangle 1023"/>
            <p:cNvSpPr/>
            <p:nvPr/>
          </p:nvSpPr>
          <p:spPr>
            <a:xfrm>
              <a:off x="1655926" y="6010277"/>
              <a:ext cx="1800537" cy="201184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1653827" y="6210667"/>
              <a:ext cx="1802636" cy="173464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1649617" y="6477000"/>
              <a:ext cx="1806846" cy="163798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1647941" y="6643575"/>
              <a:ext cx="1808522" cy="192993"/>
            </a:xfrm>
            <a:prstGeom prst="rect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800"/>
            </a:p>
          </p:txBody>
        </p:sp>
        <p:sp>
          <p:nvSpPr>
            <p:cNvPr id="40" name="Text Box 13"/>
            <p:cNvSpPr txBox="1">
              <a:spLocks noChangeArrowheads="1"/>
            </p:cNvSpPr>
            <p:nvPr/>
          </p:nvSpPr>
          <p:spPr bwMode="auto">
            <a:xfrm>
              <a:off x="2356955" y="5701530"/>
              <a:ext cx="349319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14300"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11430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1143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1143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1143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1143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1143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1143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1143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800" dirty="0" smtClean="0">
                  <a:latin typeface="+mj-lt"/>
                </a:rPr>
                <a:t>48h</a:t>
              </a:r>
            </a:p>
          </p:txBody>
        </p:sp>
        <p:sp>
          <p:nvSpPr>
            <p:cNvPr id="41" name="Text Box 13"/>
            <p:cNvSpPr txBox="1">
              <a:spLocks noChangeArrowheads="1"/>
            </p:cNvSpPr>
            <p:nvPr/>
          </p:nvSpPr>
          <p:spPr bwMode="auto">
            <a:xfrm>
              <a:off x="1762395" y="5701530"/>
              <a:ext cx="349319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14300"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11430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1143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1143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1143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1143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1143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1143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1143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800" dirty="0" smtClean="0">
                  <a:latin typeface="+mj-lt"/>
                </a:rPr>
                <a:t>24h</a:t>
              </a:r>
            </a:p>
          </p:txBody>
        </p:sp>
        <p:sp>
          <p:nvSpPr>
            <p:cNvPr id="42" name="Text Box 13"/>
            <p:cNvSpPr txBox="1">
              <a:spLocks noChangeArrowheads="1"/>
            </p:cNvSpPr>
            <p:nvPr/>
          </p:nvSpPr>
          <p:spPr bwMode="auto">
            <a:xfrm>
              <a:off x="2962409" y="5701530"/>
              <a:ext cx="349319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14300"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11430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1143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1143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1143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1143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1143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1143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1143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800" dirty="0" smtClean="0">
                  <a:latin typeface="+mj-lt"/>
                </a:rPr>
                <a:t>72h</a:t>
              </a:r>
            </a:p>
          </p:txBody>
        </p:sp>
        <p:sp>
          <p:nvSpPr>
            <p:cNvPr id="44" name="Text Box 13"/>
            <p:cNvSpPr txBox="1">
              <a:spLocks noChangeArrowheads="1"/>
            </p:cNvSpPr>
            <p:nvPr/>
          </p:nvSpPr>
          <p:spPr bwMode="auto">
            <a:xfrm>
              <a:off x="1970197" y="5835925"/>
              <a:ext cx="349319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14300"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11430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1143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1143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1143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1143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1143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1143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1143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fr-CH" sz="800" dirty="0" smtClean="0">
                  <a:latin typeface="+mj-lt"/>
                </a:rPr>
                <a:t>si</a:t>
              </a:r>
              <a:endParaRPr lang="en-US" sz="800" dirty="0" smtClean="0">
                <a:latin typeface="+mj-lt"/>
              </a:endParaRPr>
            </a:p>
          </p:txBody>
        </p:sp>
        <p:sp>
          <p:nvSpPr>
            <p:cNvPr id="45" name="Text Box 13"/>
            <p:cNvSpPr txBox="1">
              <a:spLocks noChangeArrowheads="1"/>
            </p:cNvSpPr>
            <p:nvPr/>
          </p:nvSpPr>
          <p:spPr bwMode="auto">
            <a:xfrm>
              <a:off x="2556962" y="5840687"/>
              <a:ext cx="349319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14300"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11430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1143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1143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1143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1143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1143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1143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1143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fr-CH" sz="800" dirty="0" smtClean="0">
                  <a:latin typeface="+mj-lt"/>
                </a:rPr>
                <a:t>si</a:t>
              </a:r>
              <a:endParaRPr lang="en-US" sz="800" dirty="0" smtClean="0">
                <a:latin typeface="+mj-lt"/>
              </a:endParaRPr>
            </a:p>
          </p:txBody>
        </p:sp>
        <p:sp>
          <p:nvSpPr>
            <p:cNvPr id="47" name="Text Box 13"/>
            <p:cNvSpPr txBox="1">
              <a:spLocks noChangeArrowheads="1"/>
            </p:cNvSpPr>
            <p:nvPr/>
          </p:nvSpPr>
          <p:spPr bwMode="auto">
            <a:xfrm>
              <a:off x="2244491" y="5840687"/>
              <a:ext cx="349319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14300"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11430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1143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1143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1143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1143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1143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1143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1143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800" dirty="0" smtClean="0">
                  <a:latin typeface="+mj-lt"/>
                </a:rPr>
                <a:t>NC</a:t>
              </a:r>
            </a:p>
          </p:txBody>
        </p:sp>
        <p:sp>
          <p:nvSpPr>
            <p:cNvPr id="48" name="Text Box 13"/>
            <p:cNvSpPr txBox="1">
              <a:spLocks noChangeArrowheads="1"/>
            </p:cNvSpPr>
            <p:nvPr/>
          </p:nvSpPr>
          <p:spPr bwMode="auto">
            <a:xfrm>
              <a:off x="1650080" y="5840560"/>
              <a:ext cx="349319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14300"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11430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1143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1143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1143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1143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1143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1143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1143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800" dirty="0" smtClean="0">
                  <a:latin typeface="+mj-lt"/>
                </a:rPr>
                <a:t>NC</a:t>
              </a:r>
            </a:p>
          </p:txBody>
        </p:sp>
        <p:cxnSp>
          <p:nvCxnSpPr>
            <p:cNvPr id="53" name="Straight Connector 52"/>
            <p:cNvCxnSpPr/>
            <p:nvPr/>
          </p:nvCxnSpPr>
          <p:spPr>
            <a:xfrm flipH="1">
              <a:off x="1716905" y="5864531"/>
              <a:ext cx="427951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 Box 13"/>
            <p:cNvSpPr txBox="1">
              <a:spLocks noChangeArrowheads="1"/>
            </p:cNvSpPr>
            <p:nvPr/>
          </p:nvSpPr>
          <p:spPr bwMode="auto">
            <a:xfrm>
              <a:off x="1328678" y="6451177"/>
              <a:ext cx="421561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14300"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11430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1143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1143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1143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1143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1143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1143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1143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fr-CH" sz="800" dirty="0" smtClean="0">
                  <a:latin typeface="+mj-lt"/>
                </a:rPr>
                <a:t>cdk6</a:t>
              </a:r>
              <a:endParaRPr lang="en-US" sz="800" dirty="0" smtClean="0">
                <a:latin typeface="+mj-lt"/>
              </a:endParaRPr>
            </a:p>
          </p:txBody>
        </p:sp>
        <p:sp>
          <p:nvSpPr>
            <p:cNvPr id="59" name="Text Box 13"/>
            <p:cNvSpPr txBox="1">
              <a:spLocks noChangeArrowheads="1"/>
            </p:cNvSpPr>
            <p:nvPr/>
          </p:nvSpPr>
          <p:spPr bwMode="auto">
            <a:xfrm>
              <a:off x="1344706" y="5993636"/>
              <a:ext cx="417689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14300"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11430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1143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1143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1143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1143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1143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1143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1143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fr-CH" sz="800" dirty="0" smtClean="0">
                  <a:latin typeface="+mj-lt"/>
                </a:rPr>
                <a:t>cdk6</a:t>
              </a:r>
              <a:endParaRPr lang="en-US" sz="800" dirty="0" smtClean="0">
                <a:latin typeface="+mj-lt"/>
              </a:endParaRPr>
            </a:p>
          </p:txBody>
        </p:sp>
        <p:sp>
          <p:nvSpPr>
            <p:cNvPr id="62" name="Text Box 13"/>
            <p:cNvSpPr txBox="1">
              <a:spLocks noChangeArrowheads="1"/>
            </p:cNvSpPr>
            <p:nvPr/>
          </p:nvSpPr>
          <p:spPr bwMode="auto">
            <a:xfrm>
              <a:off x="3469598" y="6103739"/>
              <a:ext cx="420068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14300"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11430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1143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1143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1143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1143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1143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1143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1143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fr-CH" sz="800" dirty="0" smtClean="0">
                  <a:latin typeface="+mj-lt"/>
                </a:rPr>
                <a:t>A375</a:t>
              </a:r>
              <a:endParaRPr lang="en-US" sz="800" dirty="0" smtClean="0">
                <a:latin typeface="+mj-lt"/>
              </a:endParaRPr>
            </a:p>
          </p:txBody>
        </p:sp>
        <p:sp>
          <p:nvSpPr>
            <p:cNvPr id="63" name="Text Box 13"/>
            <p:cNvSpPr txBox="1">
              <a:spLocks noChangeArrowheads="1"/>
            </p:cNvSpPr>
            <p:nvPr/>
          </p:nvSpPr>
          <p:spPr bwMode="auto">
            <a:xfrm>
              <a:off x="3412983" y="6530865"/>
              <a:ext cx="533297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14300"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11430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1143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1143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1143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1143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1143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1143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1143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fr-CH" sz="800" dirty="0" smtClean="0">
                  <a:latin typeface="+mj-lt"/>
                </a:rPr>
                <a:t>FM55P</a:t>
              </a:r>
              <a:endParaRPr lang="en-US" sz="800" dirty="0" smtClean="0">
                <a:latin typeface="+mj-lt"/>
              </a:endParaRPr>
            </a:p>
          </p:txBody>
        </p:sp>
        <p:sp>
          <p:nvSpPr>
            <p:cNvPr id="67" name="Text Box 13"/>
            <p:cNvSpPr txBox="1">
              <a:spLocks noChangeArrowheads="1"/>
            </p:cNvSpPr>
            <p:nvPr/>
          </p:nvSpPr>
          <p:spPr bwMode="auto">
            <a:xfrm>
              <a:off x="3144857" y="5835925"/>
              <a:ext cx="349319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14300"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11430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1143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1143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1143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1143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1143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1143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1143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fr-CH" sz="800" dirty="0" smtClean="0">
                  <a:latin typeface="+mj-lt"/>
                </a:rPr>
                <a:t>si</a:t>
              </a:r>
              <a:endParaRPr lang="en-US" sz="800" dirty="0" smtClean="0">
                <a:latin typeface="+mj-lt"/>
              </a:endParaRPr>
            </a:p>
          </p:txBody>
        </p:sp>
        <p:sp>
          <p:nvSpPr>
            <p:cNvPr id="68" name="Text Box 13"/>
            <p:cNvSpPr txBox="1">
              <a:spLocks noChangeArrowheads="1"/>
            </p:cNvSpPr>
            <p:nvPr/>
          </p:nvSpPr>
          <p:spPr bwMode="auto">
            <a:xfrm>
              <a:off x="2824740" y="5840560"/>
              <a:ext cx="349319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defTabSz="114300"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11430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1143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1143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1143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1143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1143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1143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1143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800" dirty="0" smtClean="0">
                  <a:latin typeface="+mj-lt"/>
                </a:rPr>
                <a:t>NC</a:t>
              </a:r>
            </a:p>
          </p:txBody>
        </p:sp>
        <p:cxnSp>
          <p:nvCxnSpPr>
            <p:cNvPr id="73" name="Straight Connector 72"/>
            <p:cNvCxnSpPr/>
            <p:nvPr/>
          </p:nvCxnSpPr>
          <p:spPr>
            <a:xfrm flipH="1">
              <a:off x="2303670" y="5864531"/>
              <a:ext cx="427951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flipH="1">
              <a:off x="2906281" y="5864531"/>
              <a:ext cx="427951" cy="0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xmlns="" val="3762523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601</TotalTime>
  <Words>39</Words>
  <Application>Microsoft Office PowerPoint</Application>
  <PresentationFormat>On-screen Show (4:3)</PresentationFormat>
  <Paragraphs>34</Paragraphs>
  <Slides>1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Prism Project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Martina Schmitt</dc:creator>
  <cp:lastModifiedBy>stephanie.kreis</cp:lastModifiedBy>
  <cp:revision>15</cp:revision>
  <cp:lastPrinted>2012-11-27T12:38:28Z</cp:lastPrinted>
  <dcterms:created xsi:type="dcterms:W3CDTF">2012-08-22T15:29:33Z</dcterms:created>
  <dcterms:modified xsi:type="dcterms:W3CDTF">2012-11-27T12:51:52Z</dcterms:modified>
</cp:coreProperties>
</file>