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9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5938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2679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6676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784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9730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33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5382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225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2136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23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942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DE3DB-BBDC-47C6-9BD4-C0B2A1EF2B37}" type="datetimeFigureOut">
              <a:rPr lang="es-MX" smtClean="0"/>
              <a:t>21/06/2012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D27EA-DF3C-44C1-9F57-2E3770D7182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483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saguilar\Desktop\Figure S 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t="4762" b="22717"/>
          <a:stretch/>
        </p:blipFill>
        <p:spPr bwMode="auto">
          <a:xfrm>
            <a:off x="533400" y="685800"/>
            <a:ext cx="6021879" cy="45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-882878" y="2848690"/>
            <a:ext cx="2438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Normalized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expression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values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5400000">
            <a:off x="1562545" y="5666555"/>
            <a:ext cx="10637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RNA-SeqFL1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5400000">
            <a:off x="2564974" y="5683287"/>
            <a:ext cx="1097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RNA-SeqFL2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5400000">
            <a:off x="4504610" y="5706190"/>
            <a:ext cx="11429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RNA-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Seq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STM2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5400000">
            <a:off x="3550814" y="5683286"/>
            <a:ext cx="1097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latin typeface="Arial" pitchFamily="34" charset="0"/>
                <a:cs typeface="Arial" pitchFamily="34" charset="0"/>
              </a:rPr>
              <a:t>RNA-</a:t>
            </a:r>
            <a:r>
              <a:rPr lang="es-MX" sz="1000" dirty="0" err="1" smtClean="0">
                <a:latin typeface="Arial" pitchFamily="34" charset="0"/>
                <a:cs typeface="Arial" pitchFamily="34" charset="0"/>
              </a:rPr>
              <a:t>Seq</a:t>
            </a:r>
            <a:r>
              <a:rPr lang="es-MX" sz="1000" dirty="0" smtClean="0">
                <a:latin typeface="Arial" pitchFamily="34" charset="0"/>
                <a:cs typeface="Arial" pitchFamily="34" charset="0"/>
              </a:rPr>
              <a:t> STM1</a:t>
            </a:r>
            <a:endParaRPr lang="es-MX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0821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9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Washington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Aguilar, Sebastian</dc:creator>
  <cp:lastModifiedBy>Aguilar, Sebastian</cp:lastModifiedBy>
  <cp:revision>5</cp:revision>
  <dcterms:created xsi:type="dcterms:W3CDTF">2012-05-02T00:38:15Z</dcterms:created>
  <dcterms:modified xsi:type="dcterms:W3CDTF">2012-06-21T21:58:22Z</dcterms:modified>
</cp:coreProperties>
</file>