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360" y="8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0210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91670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8461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0813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0541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7427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8503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1349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64252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97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8862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D7C4C-DAF5-442D-9B87-2C5C521F24BB}" type="datetimeFigureOut">
              <a:rPr lang="es-MX" smtClean="0"/>
              <a:pPr/>
              <a:t>22/06/2012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38E5B-6736-439A-8319-2ED15240046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3443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:\Users\saguilar\Desktop\Volcano plotpub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53" t="5051" b="2070"/>
          <a:stretch/>
        </p:blipFill>
        <p:spPr bwMode="auto">
          <a:xfrm>
            <a:off x="527050" y="1295399"/>
            <a:ext cx="5992614" cy="48450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16200000">
            <a:off x="-248334" y="3420189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-log</a:t>
            </a:r>
            <a:r>
              <a:rPr lang="es-MX" sz="1000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(p-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values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)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0300" y="617855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Log</a:t>
            </a:r>
            <a:r>
              <a:rPr lang="es-MX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fold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proportions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)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667000" y="1295400"/>
            <a:ext cx="0" cy="4648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62400" y="1295400"/>
            <a:ext cx="0" cy="46482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667000" y="1295400"/>
            <a:ext cx="0" cy="46482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62000" y="3048000"/>
            <a:ext cx="548640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178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Washington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Aguilar, Sebastian</dc:creator>
  <cp:lastModifiedBy>kbrayton</cp:lastModifiedBy>
  <cp:revision>8</cp:revision>
  <dcterms:created xsi:type="dcterms:W3CDTF">2012-05-02T00:44:09Z</dcterms:created>
  <dcterms:modified xsi:type="dcterms:W3CDTF">2012-06-22T18:40:51Z</dcterms:modified>
</cp:coreProperties>
</file>