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6858000" cy="9144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2694" y="-9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E37D8A1-3875-4C46-B95D-E5E6C3EB3A52}" type="datetimeFigureOut">
              <a:rPr lang="ko-KR" altLang="en-US" smtClean="0"/>
              <a:pPr/>
              <a:t>2012-10-15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8DE3077-44A8-4943-8131-8203C26F797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DE3077-44A8-4943-8131-8203C26F7979}" type="slidenum">
              <a:rPr lang="ko-KR" altLang="en-US" smtClean="0"/>
              <a:pPr/>
              <a:t>1</a:t>
            </a:fld>
            <a:endParaRPr lang="ko-KR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4F10E8-D7B7-4B52-9A74-C0E453A3A542}" type="datetimeFigureOut">
              <a:rPr lang="ko-KR" altLang="en-US" smtClean="0"/>
              <a:pPr/>
              <a:t>2012-10-15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4A82E0-3D77-4ECA-B7B7-30161B962FAB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4F10E8-D7B7-4B52-9A74-C0E453A3A542}" type="datetimeFigureOut">
              <a:rPr lang="ko-KR" altLang="en-US" smtClean="0"/>
              <a:pPr/>
              <a:t>2012-10-15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4A82E0-3D77-4ECA-B7B7-30161B962FAB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4F10E8-D7B7-4B52-9A74-C0E453A3A542}" type="datetimeFigureOut">
              <a:rPr lang="ko-KR" altLang="en-US" smtClean="0"/>
              <a:pPr/>
              <a:t>2012-10-15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4A82E0-3D77-4ECA-B7B7-30161B962FAB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4F10E8-D7B7-4B52-9A74-C0E453A3A542}" type="datetimeFigureOut">
              <a:rPr lang="ko-KR" altLang="en-US" smtClean="0"/>
              <a:pPr/>
              <a:t>2012-10-15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4A82E0-3D77-4ECA-B7B7-30161B962FAB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4F10E8-D7B7-4B52-9A74-C0E453A3A542}" type="datetimeFigureOut">
              <a:rPr lang="ko-KR" altLang="en-US" smtClean="0"/>
              <a:pPr/>
              <a:t>2012-10-15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4A82E0-3D77-4ECA-B7B7-30161B962FAB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4F10E8-D7B7-4B52-9A74-C0E453A3A542}" type="datetimeFigureOut">
              <a:rPr lang="ko-KR" altLang="en-US" smtClean="0"/>
              <a:pPr/>
              <a:t>2012-10-15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4A82E0-3D77-4ECA-B7B7-30161B962FAB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4F10E8-D7B7-4B52-9A74-C0E453A3A542}" type="datetimeFigureOut">
              <a:rPr lang="ko-KR" altLang="en-US" smtClean="0"/>
              <a:pPr/>
              <a:t>2012-10-15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4A82E0-3D77-4ECA-B7B7-30161B962FAB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4F10E8-D7B7-4B52-9A74-C0E453A3A542}" type="datetimeFigureOut">
              <a:rPr lang="ko-KR" altLang="en-US" smtClean="0"/>
              <a:pPr/>
              <a:t>2012-10-15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4A82E0-3D77-4ECA-B7B7-30161B962FAB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4F10E8-D7B7-4B52-9A74-C0E453A3A542}" type="datetimeFigureOut">
              <a:rPr lang="ko-KR" altLang="en-US" smtClean="0"/>
              <a:pPr/>
              <a:t>2012-10-15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4A82E0-3D77-4ECA-B7B7-30161B962FAB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4F10E8-D7B7-4B52-9A74-C0E453A3A542}" type="datetimeFigureOut">
              <a:rPr lang="ko-KR" altLang="en-US" smtClean="0"/>
              <a:pPr/>
              <a:t>2012-10-15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4A82E0-3D77-4ECA-B7B7-30161B962FAB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4F10E8-D7B7-4B52-9A74-C0E453A3A542}" type="datetimeFigureOut">
              <a:rPr lang="ko-KR" altLang="en-US" smtClean="0"/>
              <a:pPr/>
              <a:t>2012-10-15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4A82E0-3D77-4ECA-B7B7-30161B962FAB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4F10E8-D7B7-4B52-9A74-C0E453A3A542}" type="datetimeFigureOut">
              <a:rPr lang="ko-KR" altLang="en-US" smtClean="0"/>
              <a:pPr/>
              <a:t>2012-10-15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4A82E0-3D77-4ECA-B7B7-30161B962FAB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모서리가 둥근 직사각형 3"/>
          <p:cNvSpPr/>
          <p:nvPr/>
        </p:nvSpPr>
        <p:spPr>
          <a:xfrm>
            <a:off x="392789" y="467544"/>
            <a:ext cx="6132555" cy="903843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700" b="1" dirty="0" err="1" smtClean="0">
                <a:solidFill>
                  <a:sysClr val="windowText" lastClr="000000"/>
                </a:solidFill>
                <a:latin typeface="Arial" pitchFamily="34" charset="0"/>
                <a:cs typeface="Arial" pitchFamily="34" charset="0"/>
              </a:rPr>
              <a:t>Exome</a:t>
            </a:r>
            <a:r>
              <a:rPr lang="en-US" altLang="ko-KR" sz="1700" b="1" dirty="0" smtClean="0">
                <a:solidFill>
                  <a:sysClr val="windowText" lastClr="00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altLang="ko-KR" sz="1700" b="1" dirty="0" smtClean="0">
                <a:solidFill>
                  <a:sysClr val="windowText" lastClr="000000"/>
                </a:solidFill>
                <a:latin typeface="Arial" pitchFamily="34" charset="0"/>
                <a:cs typeface="Arial" pitchFamily="34" charset="0"/>
              </a:rPr>
              <a:t>sequencing</a:t>
            </a:r>
            <a:endParaRPr lang="en-US" altLang="ko-KR" sz="1700" b="1" dirty="0">
              <a:solidFill>
                <a:sysClr val="windowText" lastClr="000000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en-US" altLang="ko-KR" sz="1600" dirty="0" smtClean="0">
                <a:solidFill>
                  <a:sysClr val="windowText" lastClr="000000"/>
                </a:solidFill>
                <a:latin typeface="Arial" pitchFamily="34" charset="0"/>
                <a:cs typeface="Arial" pitchFamily="34" charset="0"/>
              </a:rPr>
              <a:t>: Six patients with </a:t>
            </a:r>
            <a:r>
              <a:rPr lang="en-US" altLang="ko-KR" sz="1600" dirty="0" smtClean="0">
                <a:solidFill>
                  <a:sysClr val="windowText" lastClr="000000"/>
                </a:solidFill>
                <a:latin typeface="Arial" pitchFamily="34" charset="0"/>
                <a:cs typeface="Arial" pitchFamily="34" charset="0"/>
              </a:rPr>
              <a:t>alopecia </a:t>
            </a:r>
            <a:r>
              <a:rPr lang="en-US" altLang="ko-KR" sz="1600" dirty="0" err="1" smtClean="0">
                <a:solidFill>
                  <a:sysClr val="windowText" lastClr="000000"/>
                </a:solidFill>
                <a:latin typeface="Arial" pitchFamily="34" charset="0"/>
                <a:cs typeface="Arial" pitchFamily="34" charset="0"/>
              </a:rPr>
              <a:t>universalis</a:t>
            </a:r>
            <a:endParaRPr lang="en-US" altLang="ko-KR" sz="1600" dirty="0" smtClean="0">
              <a:solidFill>
                <a:sysClr val="windowText" lastClr="0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모서리가 둥근 직사각형 4"/>
          <p:cNvSpPr/>
          <p:nvPr/>
        </p:nvSpPr>
        <p:spPr>
          <a:xfrm>
            <a:off x="392789" y="1637580"/>
            <a:ext cx="6132555" cy="903843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700" b="1" dirty="0" smtClean="0">
                <a:solidFill>
                  <a:sysClr val="windowText" lastClr="000000"/>
                </a:solidFill>
                <a:latin typeface="Arial" pitchFamily="34" charset="0"/>
                <a:cs typeface="Arial" pitchFamily="34" charset="0"/>
              </a:rPr>
              <a:t>SNP &amp; </a:t>
            </a:r>
            <a:r>
              <a:rPr lang="en-US" altLang="ko-KR" sz="1700" b="1" dirty="0" err="1" smtClean="0">
                <a:solidFill>
                  <a:sysClr val="windowText" lastClr="000000"/>
                </a:solidFill>
                <a:latin typeface="Arial" pitchFamily="34" charset="0"/>
                <a:cs typeface="Arial" pitchFamily="34" charset="0"/>
              </a:rPr>
              <a:t>indel</a:t>
            </a:r>
            <a:r>
              <a:rPr lang="en-US" altLang="ko-KR" sz="1700" b="1" dirty="0" smtClean="0">
                <a:solidFill>
                  <a:sysClr val="windowText" lastClr="000000"/>
                </a:solidFill>
                <a:latin typeface="Arial" pitchFamily="34" charset="0"/>
                <a:cs typeface="Arial" pitchFamily="34" charset="0"/>
              </a:rPr>
              <a:t> calls</a:t>
            </a:r>
          </a:p>
          <a:p>
            <a:pPr algn="ctr"/>
            <a:r>
              <a:rPr lang="en-US" altLang="ko-KR" sz="1600" dirty="0" smtClean="0">
                <a:solidFill>
                  <a:sysClr val="windowText" lastClr="000000"/>
                </a:solidFill>
                <a:latin typeface="Arial" pitchFamily="34" charset="0"/>
                <a:cs typeface="Arial" pitchFamily="34" charset="0"/>
              </a:rPr>
              <a:t>: Annotation with </a:t>
            </a:r>
            <a:r>
              <a:rPr lang="en-US" altLang="ko-KR" sz="1600" dirty="0" err="1" smtClean="0">
                <a:solidFill>
                  <a:sysClr val="windowText" lastClr="000000"/>
                </a:solidFill>
                <a:latin typeface="Arial" pitchFamily="34" charset="0"/>
                <a:cs typeface="Arial" pitchFamily="34" charset="0"/>
              </a:rPr>
              <a:t>RefSeq</a:t>
            </a:r>
            <a:r>
              <a:rPr lang="en-US" altLang="ko-KR" sz="1600" dirty="0" smtClean="0">
                <a:solidFill>
                  <a:sysClr val="windowText" lastClr="000000"/>
                </a:solidFill>
                <a:latin typeface="Arial" pitchFamily="34" charset="0"/>
                <a:cs typeface="Arial" pitchFamily="34" charset="0"/>
              </a:rPr>
              <a:t> gene set</a:t>
            </a:r>
          </a:p>
        </p:txBody>
      </p:sp>
      <p:sp>
        <p:nvSpPr>
          <p:cNvPr id="6" name="모서리가 둥근 직사각형 5"/>
          <p:cNvSpPr/>
          <p:nvPr/>
        </p:nvSpPr>
        <p:spPr>
          <a:xfrm>
            <a:off x="392789" y="4039593"/>
            <a:ext cx="6132555" cy="903843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700" b="1" dirty="0" smtClean="0">
                <a:solidFill>
                  <a:sysClr val="windowText" lastClr="000000"/>
                </a:solidFill>
                <a:latin typeface="Arial" pitchFamily="34" charset="0"/>
                <a:cs typeface="Arial" pitchFamily="34" charset="0"/>
              </a:rPr>
              <a:t>Pathogenic variants selected</a:t>
            </a:r>
          </a:p>
          <a:p>
            <a:pPr algn="ctr"/>
            <a:r>
              <a:rPr lang="en-US" altLang="ko-KR" sz="1600" dirty="0" smtClean="0">
                <a:solidFill>
                  <a:sysClr val="windowText" lastClr="000000"/>
                </a:solidFill>
                <a:latin typeface="Arial" pitchFamily="34" charset="0"/>
                <a:cs typeface="Arial" pitchFamily="34" charset="0"/>
              </a:rPr>
              <a:t>: </a:t>
            </a:r>
            <a:r>
              <a:rPr lang="en-US" altLang="ko-KR" sz="1600" dirty="0" err="1" smtClean="0">
                <a:solidFill>
                  <a:sysClr val="windowText" lastClr="000000"/>
                </a:solidFill>
                <a:latin typeface="Arial" pitchFamily="34" charset="0"/>
                <a:cs typeface="Arial" pitchFamily="34" charset="0"/>
              </a:rPr>
              <a:t>nsSNPs</a:t>
            </a:r>
            <a:r>
              <a:rPr lang="en-US" altLang="ko-KR" sz="1600" dirty="0" smtClean="0">
                <a:solidFill>
                  <a:sysClr val="windowText" lastClr="000000"/>
                </a:solidFill>
                <a:latin typeface="Arial" pitchFamily="34" charset="0"/>
                <a:cs typeface="Arial" pitchFamily="34" charset="0"/>
              </a:rPr>
              <a:t>, CDS </a:t>
            </a:r>
            <a:r>
              <a:rPr lang="en-US" altLang="ko-KR" sz="1600" dirty="0" err="1" smtClean="0">
                <a:solidFill>
                  <a:sysClr val="windowText" lastClr="000000"/>
                </a:solidFill>
                <a:latin typeface="Arial" pitchFamily="34" charset="0"/>
                <a:cs typeface="Arial" pitchFamily="34" charset="0"/>
              </a:rPr>
              <a:t>indels</a:t>
            </a:r>
            <a:r>
              <a:rPr lang="en-US" altLang="ko-KR" sz="1600" dirty="0" smtClean="0">
                <a:solidFill>
                  <a:sysClr val="windowText" lastClr="000000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en-US" altLang="ko-KR" sz="1600" dirty="0" smtClean="0">
                <a:solidFill>
                  <a:sysClr val="windowText" lastClr="000000"/>
                </a:solidFill>
                <a:latin typeface="Arial" pitchFamily="34" charset="0"/>
                <a:cs typeface="Arial" pitchFamily="34" charset="0"/>
              </a:rPr>
              <a:t>and canonical splice-site </a:t>
            </a:r>
            <a:r>
              <a:rPr lang="en-US" altLang="ko-KR" sz="1600" dirty="0" smtClean="0">
                <a:solidFill>
                  <a:sysClr val="windowText" lastClr="000000"/>
                </a:solidFill>
                <a:latin typeface="Arial" pitchFamily="34" charset="0"/>
                <a:cs typeface="Arial" pitchFamily="34" charset="0"/>
              </a:rPr>
              <a:t>variants</a:t>
            </a:r>
            <a:endParaRPr lang="en-US" altLang="ko-KR" sz="1600" dirty="0" smtClean="0">
              <a:solidFill>
                <a:sysClr val="windowText" lastClr="0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모서리가 둥근 직사각형 6"/>
          <p:cNvSpPr/>
          <p:nvPr/>
        </p:nvSpPr>
        <p:spPr>
          <a:xfrm>
            <a:off x="392789" y="5223982"/>
            <a:ext cx="6132555" cy="903843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700" b="1" dirty="0" smtClean="0">
                <a:solidFill>
                  <a:sysClr val="windowText" lastClr="000000"/>
                </a:solidFill>
                <a:latin typeface="Arial" pitchFamily="34" charset="0"/>
                <a:cs typeface="Arial" pitchFamily="34" charset="0"/>
              </a:rPr>
              <a:t>Fisher’s exact test using 155 Asian controls </a:t>
            </a:r>
            <a:r>
              <a:rPr lang="en-US" altLang="ko-KR" sz="1700" b="1" dirty="0" smtClean="0">
                <a:solidFill>
                  <a:sysClr val="windowText" lastClr="000000"/>
                </a:solidFill>
                <a:latin typeface="Arial" pitchFamily="34" charset="0"/>
                <a:cs typeface="Arial" pitchFamily="34" charset="0"/>
              </a:rPr>
              <a:t>(p </a:t>
            </a:r>
            <a:r>
              <a:rPr lang="en-US" altLang="ko-KR" sz="1700" b="1" dirty="0" smtClean="0">
                <a:solidFill>
                  <a:sysClr val="windowText" lastClr="000000"/>
                </a:solidFill>
                <a:latin typeface="Arial" pitchFamily="34" charset="0"/>
                <a:cs typeface="Arial" pitchFamily="34" charset="0"/>
              </a:rPr>
              <a:t>&lt; 0.05)</a:t>
            </a:r>
          </a:p>
          <a:p>
            <a:pPr algn="ctr"/>
            <a:r>
              <a:rPr lang="en-US" altLang="ko-KR" sz="1600" dirty="0" smtClean="0">
                <a:solidFill>
                  <a:sysClr val="windowText" lastClr="000000"/>
                </a:solidFill>
                <a:latin typeface="Arial" pitchFamily="34" charset="0"/>
                <a:cs typeface="Arial" pitchFamily="34" charset="0"/>
              </a:rPr>
              <a:t>: </a:t>
            </a:r>
            <a:r>
              <a:rPr lang="en-US" altLang="ko-KR" sz="1600" dirty="0" smtClean="0">
                <a:solidFill>
                  <a:sysClr val="windowText" lastClr="000000"/>
                </a:solidFill>
                <a:latin typeface="Arial" pitchFamily="34" charset="0"/>
                <a:cs typeface="Arial" pitchFamily="34" charset="0"/>
              </a:rPr>
              <a:t>Both in dominant and recessive models</a:t>
            </a:r>
            <a:endParaRPr lang="en-US" altLang="ko-KR" sz="1600" dirty="0" smtClean="0">
              <a:solidFill>
                <a:sysClr val="windowText" lastClr="0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모서리가 둥근 직사각형 7"/>
          <p:cNvSpPr/>
          <p:nvPr/>
        </p:nvSpPr>
        <p:spPr>
          <a:xfrm>
            <a:off x="392789" y="6419760"/>
            <a:ext cx="6132555" cy="903843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700" b="1" dirty="0" smtClean="0">
                <a:solidFill>
                  <a:sysClr val="windowText" lastClr="000000"/>
                </a:solidFill>
                <a:latin typeface="Arial" pitchFamily="34" charset="0"/>
                <a:cs typeface="Arial" pitchFamily="34" charset="0"/>
              </a:rPr>
              <a:t>Variants shown in at least 2 patient </a:t>
            </a:r>
            <a:r>
              <a:rPr lang="en-US" altLang="ko-KR" sz="1700" b="1" dirty="0" smtClean="0">
                <a:solidFill>
                  <a:sysClr val="windowText" lastClr="000000"/>
                </a:solidFill>
                <a:latin typeface="Arial" pitchFamily="34" charset="0"/>
                <a:cs typeface="Arial" pitchFamily="34" charset="0"/>
              </a:rPr>
              <a:t>samples</a:t>
            </a:r>
          </a:p>
          <a:p>
            <a:pPr algn="ctr"/>
            <a:r>
              <a:rPr lang="en-US" altLang="ko-KR" sz="1600" dirty="0" smtClean="0">
                <a:solidFill>
                  <a:sysClr val="windowText" lastClr="000000"/>
                </a:solidFill>
                <a:latin typeface="Arial" pitchFamily="34" charset="0"/>
                <a:cs typeface="Arial" pitchFamily="34" charset="0"/>
              </a:rPr>
              <a:t>: </a:t>
            </a:r>
            <a:r>
              <a:rPr lang="en-US" altLang="ko-KR" sz="1600" dirty="0" smtClean="0">
                <a:solidFill>
                  <a:sysClr val="windowText" lastClr="000000"/>
                </a:solidFill>
                <a:latin typeface="Arial" pitchFamily="34" charset="0"/>
                <a:cs typeface="Arial" pitchFamily="34" charset="0"/>
              </a:rPr>
              <a:t>To decrease false positives occurred by chance</a:t>
            </a:r>
            <a:endParaRPr lang="en-US" altLang="ko-KR" sz="1700" b="1" dirty="0" smtClean="0">
              <a:solidFill>
                <a:sysClr val="windowText" lastClr="0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모서리가 둥근 직사각형 14"/>
          <p:cNvSpPr/>
          <p:nvPr/>
        </p:nvSpPr>
        <p:spPr>
          <a:xfrm>
            <a:off x="392472" y="2815457"/>
            <a:ext cx="6132555" cy="903843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700" b="1" dirty="0" smtClean="0">
                <a:solidFill>
                  <a:sysClr val="windowText" lastClr="000000"/>
                </a:solidFill>
                <a:latin typeface="Arial" pitchFamily="34" charset="0"/>
                <a:cs typeface="Arial" pitchFamily="34" charset="0"/>
              </a:rPr>
              <a:t>Variants on immune-related genes</a:t>
            </a:r>
            <a:endParaRPr lang="en-US" altLang="ko-KR" sz="1700" b="1" baseline="30000" dirty="0" smtClean="0">
              <a:solidFill>
                <a:sysClr val="windowText" lastClr="000000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en-US" altLang="ko-KR" sz="1600" dirty="0" smtClean="0">
                <a:solidFill>
                  <a:sysClr val="windowText" lastClr="000000"/>
                </a:solidFill>
                <a:latin typeface="Arial" pitchFamily="34" charset="0"/>
                <a:cs typeface="Arial" pitchFamily="34" charset="0"/>
              </a:rPr>
              <a:t>: </a:t>
            </a:r>
            <a:r>
              <a:rPr lang="en-US" altLang="ko-KR" sz="1600" dirty="0" smtClean="0">
                <a:solidFill>
                  <a:sysClr val="windowText" lastClr="000000"/>
                </a:solidFill>
                <a:latin typeface="Arial" pitchFamily="34" charset="0"/>
                <a:cs typeface="Arial" pitchFamily="34" charset="0"/>
              </a:rPr>
              <a:t>Using gene </a:t>
            </a:r>
            <a:r>
              <a:rPr lang="en-US" altLang="ko-KR" sz="1600" dirty="0" smtClean="0">
                <a:solidFill>
                  <a:sysClr val="windowText" lastClr="000000"/>
                </a:solidFill>
                <a:latin typeface="Arial" pitchFamily="34" charset="0"/>
                <a:cs typeface="Arial" pitchFamily="34" charset="0"/>
              </a:rPr>
              <a:t>ontology from DAVID</a:t>
            </a:r>
            <a:endParaRPr lang="en-US" altLang="ko-KR" sz="1600" dirty="0" smtClean="0">
              <a:solidFill>
                <a:sysClr val="windowText" lastClr="0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모서리가 둥근 직사각형 15"/>
          <p:cNvSpPr/>
          <p:nvPr/>
        </p:nvSpPr>
        <p:spPr>
          <a:xfrm>
            <a:off x="392789" y="7567985"/>
            <a:ext cx="6132555" cy="903843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700" b="1" dirty="0" smtClean="0">
                <a:solidFill>
                  <a:sysClr val="windowText" lastClr="000000"/>
                </a:solidFill>
                <a:latin typeface="Arial" pitchFamily="34" charset="0"/>
                <a:cs typeface="Arial" pitchFamily="34" charset="0"/>
              </a:rPr>
              <a:t>Manual inspection of coverage </a:t>
            </a:r>
            <a:r>
              <a:rPr lang="en-US" altLang="ko-KR" sz="1700" b="1" dirty="0" smtClean="0">
                <a:solidFill>
                  <a:sysClr val="windowText" lastClr="000000"/>
                </a:solidFill>
                <a:latin typeface="Arial" pitchFamily="34" charset="0"/>
                <a:cs typeface="Arial" pitchFamily="34" charset="0"/>
              </a:rPr>
              <a:t>depth</a:t>
            </a:r>
          </a:p>
          <a:p>
            <a:pPr algn="ctr"/>
            <a:r>
              <a:rPr lang="en-US" altLang="ko-KR" sz="1600" dirty="0" smtClean="0">
                <a:solidFill>
                  <a:sysClr val="windowText" lastClr="000000"/>
                </a:solidFill>
                <a:latin typeface="Arial" pitchFamily="34" charset="0"/>
                <a:cs typeface="Arial" pitchFamily="34" charset="0"/>
              </a:rPr>
              <a:t>: To </a:t>
            </a:r>
            <a:r>
              <a:rPr lang="en-US" altLang="ko-KR" sz="1600" dirty="0" smtClean="0">
                <a:solidFill>
                  <a:sysClr val="windowText" lastClr="000000"/>
                </a:solidFill>
                <a:latin typeface="Arial" pitchFamily="34" charset="0"/>
                <a:cs typeface="Arial" pitchFamily="34" charset="0"/>
              </a:rPr>
              <a:t>exclude </a:t>
            </a:r>
            <a:r>
              <a:rPr lang="en-US" altLang="ko-KR" sz="1600" dirty="0" smtClean="0">
                <a:solidFill>
                  <a:sysClr val="windowText" lastClr="000000"/>
                </a:solidFill>
                <a:latin typeface="Arial" pitchFamily="34" charset="0"/>
                <a:cs typeface="Arial" pitchFamily="34" charset="0"/>
              </a:rPr>
              <a:t>false </a:t>
            </a:r>
            <a:r>
              <a:rPr lang="en-US" altLang="ko-KR" sz="1600" dirty="0" smtClean="0">
                <a:solidFill>
                  <a:sysClr val="windowText" lastClr="000000"/>
                </a:solidFill>
                <a:latin typeface="Arial" pitchFamily="34" charset="0"/>
                <a:cs typeface="Arial" pitchFamily="34" charset="0"/>
              </a:rPr>
              <a:t>variant calls of next generation sequencing</a:t>
            </a:r>
            <a:endParaRPr lang="en-US" altLang="ko-KR" sz="2000" b="1" dirty="0" smtClean="0">
              <a:solidFill>
                <a:sysClr val="windowText" lastClr="0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아래쪽 화살표 16"/>
          <p:cNvSpPr/>
          <p:nvPr/>
        </p:nvSpPr>
        <p:spPr>
          <a:xfrm>
            <a:off x="3387758" y="1425951"/>
            <a:ext cx="213926" cy="131232"/>
          </a:xfrm>
          <a:prstGeom prst="downArrow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ysClr val="windowText" lastClr="000000"/>
              </a:solidFill>
            </a:endParaRPr>
          </a:p>
        </p:txBody>
      </p:sp>
      <p:sp>
        <p:nvSpPr>
          <p:cNvPr id="18" name="아래쪽 화살표 17"/>
          <p:cNvSpPr/>
          <p:nvPr/>
        </p:nvSpPr>
        <p:spPr>
          <a:xfrm>
            <a:off x="3387758" y="3831174"/>
            <a:ext cx="213926" cy="131232"/>
          </a:xfrm>
          <a:prstGeom prst="downArrow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ysClr val="windowText" lastClr="000000"/>
              </a:solidFill>
            </a:endParaRPr>
          </a:p>
        </p:txBody>
      </p:sp>
      <p:sp>
        <p:nvSpPr>
          <p:cNvPr id="19" name="아래쪽 화살표 18"/>
          <p:cNvSpPr/>
          <p:nvPr/>
        </p:nvSpPr>
        <p:spPr>
          <a:xfrm>
            <a:off x="3387758" y="5012262"/>
            <a:ext cx="213926" cy="131232"/>
          </a:xfrm>
          <a:prstGeom prst="downArrow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ysClr val="windowText" lastClr="000000"/>
              </a:solidFill>
            </a:endParaRPr>
          </a:p>
        </p:txBody>
      </p:sp>
      <p:sp>
        <p:nvSpPr>
          <p:cNvPr id="20" name="아래쪽 화살표 19"/>
          <p:cNvSpPr/>
          <p:nvPr/>
        </p:nvSpPr>
        <p:spPr>
          <a:xfrm>
            <a:off x="3387758" y="6193350"/>
            <a:ext cx="213926" cy="131232"/>
          </a:xfrm>
          <a:prstGeom prst="downArrow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ysClr val="windowText" lastClr="000000"/>
              </a:solidFill>
            </a:endParaRPr>
          </a:p>
        </p:txBody>
      </p:sp>
      <p:sp>
        <p:nvSpPr>
          <p:cNvPr id="21" name="아래쪽 화살표 20"/>
          <p:cNvSpPr/>
          <p:nvPr/>
        </p:nvSpPr>
        <p:spPr>
          <a:xfrm>
            <a:off x="3387758" y="7374438"/>
            <a:ext cx="213926" cy="131232"/>
          </a:xfrm>
          <a:prstGeom prst="downArrow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ysClr val="windowText" lastClr="000000"/>
              </a:solidFill>
            </a:endParaRPr>
          </a:p>
        </p:txBody>
      </p:sp>
      <p:sp>
        <p:nvSpPr>
          <p:cNvPr id="26" name="아래쪽 화살표 25"/>
          <p:cNvSpPr/>
          <p:nvPr/>
        </p:nvSpPr>
        <p:spPr>
          <a:xfrm>
            <a:off x="3393568" y="2599433"/>
            <a:ext cx="213926" cy="131232"/>
          </a:xfrm>
          <a:prstGeom prst="downArrow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ysClr val="windowText" lastClr="000000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901</TotalTime>
  <Words>92</Words>
  <Application>Microsoft Office PowerPoint</Application>
  <PresentationFormat>화면 슬라이드 쇼(4:3)</PresentationFormat>
  <Paragraphs>15</Paragraphs>
  <Slides>1</Slides>
  <Notes>1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2" baseType="lpstr">
      <vt:lpstr>Office 테마</vt:lpstr>
      <vt:lpstr>슬라이드 1</vt:lpstr>
    </vt:vector>
  </TitlesOfParts>
  <Company>ExTra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for3guy</dc:creator>
  <cp:lastModifiedBy>for3guy</cp:lastModifiedBy>
  <cp:revision>94</cp:revision>
  <dcterms:created xsi:type="dcterms:W3CDTF">2012-02-20T01:42:40Z</dcterms:created>
  <dcterms:modified xsi:type="dcterms:W3CDTF">2012-10-15T06:26:19Z</dcterms:modified>
</cp:coreProperties>
</file>