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 showGuides="1">
      <p:cViewPr varScale="1">
        <p:scale>
          <a:sx n="145" d="100"/>
          <a:sy n="145" d="100"/>
        </p:scale>
        <p:origin x="-14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41E2E-391D-8B46-AFF9-915460E772D7}" type="datetimeFigureOut">
              <a:rPr lang="en-US" smtClean="0"/>
              <a:t>11/5/12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C0194-82C3-3845-BFD9-CFAFD16E34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228600"/>
          <a:ext cx="8686800" cy="6055120"/>
        </p:xfrm>
        <a:graphic>
          <a:graphicData uri="http://schemas.openxmlformats.org/drawingml/2006/table">
            <a:tbl>
              <a:tblPr/>
              <a:tblGrid>
                <a:gridCol w="1066800"/>
                <a:gridCol w="1143000"/>
                <a:gridCol w="1371600"/>
                <a:gridCol w="685800"/>
                <a:gridCol w="914400"/>
                <a:gridCol w="762000"/>
                <a:gridCol w="2743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Normal to mutated base sequence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Base change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Amino acid change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Amino acid  number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Mutation frequency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(Mutation #/sample #)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percentage of 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mutant allele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Functional effects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ACT to AAC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 to A, T to C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Threonine -&gt; Asparagine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99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5/11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45.4%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TAC to CAC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Tyrosine  -&gt; Histidine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100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5/11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45.4%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TAT to CAA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C, T to A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Tyrosine -&gt; Glutamine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104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5/11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45.4%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TAT to CAC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C, T to C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Tyrosine -&gt; Histidine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104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5/11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45.4%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CTG to CAG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A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Leucine -&gt; Glutamine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108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6/11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54.5%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CTG to CCG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Leucine -&gt; Proline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108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6/11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54.5%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CTG to CCG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Leucine -&gt; Proline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36.4%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CTG to CAG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A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Leucine -&gt;  Glutamine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4/11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36.4%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GGG to AAG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Glycine -&gt; Lysine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114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8/11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72.7%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Reduced DNA binding activity and loss of p53 function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GGG to CAG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 to C, G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Glycine -&gt; Glutamine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114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36.4%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ACA to TGA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 to T, C to G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Threonine -&gt; STOP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115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36.4%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STOP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ACA to TGT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 to T, C to G, A to T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Threonine -&gt;Cysteine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115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4/11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36.4%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TAC to TGC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 to G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Tyrosine -&gt; Cysteine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123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4/6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66.7%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TCT to ACA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Serine -&gt; Threonine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124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4/6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66.7%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CTC to CAC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Leucine -&gt; Histidine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127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4/6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66.7%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CTC to CAA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A, C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Leucine -&gt; Glutamine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127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4/6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66.7%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AAT to TAG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 to T, T to G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Asparagine -&gt; STOP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128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4/6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66.7%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STOP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GTG to GCA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C, G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Valine -&gt; Alanine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214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Found in hepatocellular carcinoma, function unknown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GTG to GAA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A, G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Valine -&gt; Glutamic acid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214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GTA to GCA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Valine -&gt; Alanine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215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TAT to CAC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Tyrosine -&gt; Histidine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217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Human Y220H, function unclear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TAT to CAA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C, T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Tyrosine -&gt; Glutamine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217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GAG to TAG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 to T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Glutamic acid -&gt; STOP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218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STOP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CGT to TGT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 to T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Arginine -&gt; Cysteine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270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The corresponding human p53 R273C, the most common  p53 mutant in human prostate cancer, confers androgen-independent growth in prostate cancer cells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CAT to CAC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Histidine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377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No effects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ATG to ACG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Methionine  -&gt; Threonine 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381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ATG to AAG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Methionine  -&gt;  Lysine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381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GTG to GCG 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Valine -&gt; Alanine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385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GTG to GAG 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Valine -&gt; Glutamic acid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385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9CC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CCT to CCC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C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Proline 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387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6/6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100%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No effects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CCT to CCA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T to A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Proline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387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SimSun" charset="-122"/>
                      </a:endParaRP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2/6 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9CC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33.3%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charset="-122"/>
                          <a:cs typeface="SimSun" charset="-122"/>
                        </a:rPr>
                        <a:t>No effects</a:t>
                      </a:r>
                    </a:p>
                  </a:txBody>
                  <a:tcPr marL="52658" marR="526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868" name="Rectangle 29"/>
          <p:cNvSpPr>
            <a:spLocks noChangeArrowheads="1"/>
          </p:cNvSpPr>
          <p:nvPr/>
        </p:nvSpPr>
        <p:spPr bwMode="auto">
          <a:xfrm>
            <a:off x="228600" y="6324600"/>
            <a:ext cx="876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Times" charset="0"/>
              </a:rPr>
              <a:t>Supplementary Table 1. p53 somatic point mutations in PTEN-null CRPC. </a:t>
            </a:r>
            <a:r>
              <a:rPr lang="en-US" sz="1200" dirty="0">
                <a:latin typeface="Times" charset="0"/>
              </a:rPr>
              <a:t>Mice were castrated at 8 weeks of age, and CRPC samples were isolated 16 weeks post castration. Prostate genomic DNA was used to analyze p53 mutation status by Sanger sequencing.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668</Words>
  <Application>Microsoft Macintosh PowerPoint</Application>
  <PresentationFormat>On-screen Show (4:3)</PresentationFormat>
  <Paragraphs>206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Manager/>
  <Company>gas</Company>
  <LinksUpToDate>false</LinksUpToDate>
  <SharedDoc>false</SharedDoc>
  <HyperlinkBase/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g g</dc:creator>
  <cp:keywords/>
  <dc:description/>
  <cp:lastModifiedBy>g g</cp:lastModifiedBy>
  <cp:revision>1</cp:revision>
  <dcterms:created xsi:type="dcterms:W3CDTF">2012-11-05T21:33:53Z</dcterms:created>
  <dcterms:modified xsi:type="dcterms:W3CDTF">2012-11-05T21:34:38Z</dcterms:modified>
  <cp:category/>
</cp:coreProperties>
</file>