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875" autoAdjust="0"/>
  </p:normalViewPr>
  <p:slideViewPr>
    <p:cSldViewPr>
      <p:cViewPr>
        <p:scale>
          <a:sx n="100" d="100"/>
          <a:sy n="100" d="100"/>
        </p:scale>
        <p:origin x="-774" y="14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E8C62F2-EDED-44BE-8A86-FB6DBD671C6C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A7B0912-18A6-44C7-89D2-C613D4773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18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841F72-288A-436D-B971-35BF7B244C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4649C-D511-49AC-9910-96529FC5387C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D4E3F-6CBB-496A-8796-DC90BA13B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FBC50-EB38-4851-B3F3-8D7F077F735D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F5F44-7575-4E55-ACEE-8190A919E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454E6-EF8C-4381-AC26-FFC2F87DA63D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A01E-9727-482D-95E9-DFED4E9DD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8E92F-58D1-4F2D-B03A-0661E7B5EDFD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FD7AB-E35B-4D31-B585-AB801C035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5DF82-68B3-4107-BCFC-6D735F18D2F7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C11A6-EFA7-407E-B247-1B0781EDE9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CE058-8EE2-4D01-9C31-BFD2FE3774DC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F904F-0F84-449D-9F92-51A0E6424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BDCB0-B640-4CAE-9B2C-DEE7DDCDE399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98045-F8D1-4945-8D02-9A9D68722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1DD40-E511-4A3F-B550-8612510F84DE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89E27-14A3-49F0-9CB6-92770B39F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76D1F-1EB3-4658-8E0B-109F6E03727F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AF0AC-61FD-48CC-907E-2EAE85E16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4DFCB-DCA1-4260-8AFC-4B89C4586B9F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B0D62-04A9-4F15-8581-020DEB5D7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0F405-C4CA-4746-8B71-424BDC7C1501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25431-7F52-4DD9-A405-A3FF76884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DA5E73-35A9-4EA4-81E6-088F7B6A746A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890E46-3D8A-4565-B473-77511239A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609600" y="439579"/>
            <a:ext cx="3097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Times New Roman" pitchFamily="18" charset="0"/>
                <a:cs typeface="Times New Roman" pitchFamily="18" charset="0"/>
              </a:rPr>
              <a:t>A.</a:t>
            </a:r>
          </a:p>
        </p:txBody>
      </p:sp>
      <p:pic>
        <p:nvPicPr>
          <p:cNvPr id="2052" name="Picture 10" descr="oral2_consensus_01122011_17Ps_B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1447800" y="644525"/>
            <a:ext cx="388620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75214" y="626904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75214" y="779304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80491" y="474504"/>
            <a:ext cx="84830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chromosome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275214" y="949325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75214" y="1101725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75214" y="1254125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275214" y="1406525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275214" y="1558925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75214" y="1711325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275214" y="1863725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211094" y="20161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211094" y="21685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211094" y="24733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13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211094" y="26257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211094" y="23209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211094" y="27781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15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219200" y="29305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219200" y="30829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17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219200" y="33877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19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219200" y="35401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219200" y="32353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219200" y="36925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219200" y="3844925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22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609600" y="4173379"/>
            <a:ext cx="3016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Times New Roman" pitchFamily="18" charset="0"/>
                <a:cs typeface="Times New Roman" pitchFamily="18" charset="0"/>
              </a:rPr>
              <a:t>B.</a:t>
            </a:r>
          </a:p>
        </p:txBody>
      </p:sp>
      <p:pic>
        <p:nvPicPr>
          <p:cNvPr id="2053" name="Picture 11" descr="20111028 oral_consensus_10282011_B"/>
          <p:cNvPicPr>
            <a:picLocks noChangeAspect="1" noChangeArrowheads="1"/>
          </p:cNvPicPr>
          <p:nvPr/>
        </p:nvPicPr>
        <p:blipFill>
          <a:blip r:embed="rId4" cstate="print">
            <a:lum bright="3000"/>
          </a:blip>
          <a:srcRect/>
          <a:stretch>
            <a:fillRect/>
          </a:stretch>
        </p:blipFill>
        <p:spPr bwMode="auto">
          <a:xfrm>
            <a:off x="1371600" y="4361021"/>
            <a:ext cx="4038600" cy="344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275214" y="4325779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275214" y="4478179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980491" y="4191000"/>
            <a:ext cx="84830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chromosome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275214" y="4648200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275214" y="4800600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275214" y="4953000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275214" y="5105400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275214" y="5257800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275214" y="5410200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275214" y="5562600"/>
            <a:ext cx="2487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211094" y="57150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211094" y="58674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1211094" y="61722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13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211094" y="63246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211094" y="60198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1211094" y="64770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15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219200" y="66294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219200" y="67818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17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1219200" y="70866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19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219200" y="72390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1219200" y="69342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219200" y="73914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1219200" y="7543800"/>
            <a:ext cx="3129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22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09600" y="7848600"/>
            <a:ext cx="5791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S1. </a:t>
            </a:r>
            <a:r>
              <a:rPr lang="en-US" sz="1000" b="1" dirty="0">
                <a:latin typeface="Times New Roman" pitchFamily="18" charset="0"/>
                <a:cs typeface="Times New Roman" pitchFamily="18" charset="0"/>
              </a:rPr>
              <a:t>Figure S1. Consensus plot of genome-wide copy number gains and losses in tumor cells from non-metastatic primaries (A) and metastatic lymph nodes (B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Colored vertical lines indicate percentages of copy number gains (red)/losses (green) among the chromosomes (CNA was defined as the cancer-normal DNA copy number ratio either &lt;0.93 or &gt;1.07). Arrows in (B) indicate the location of CNA-associated differentially expressed genes in metastatic OSCC.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136</Words>
  <Application>Microsoft Office PowerPoint</Application>
  <PresentationFormat>On-screen Show (4:3)</PresentationFormat>
  <Paragraphs>50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Fred Hutchinson Cancer Research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Xu, Chang</dc:creator>
  <cp:lastModifiedBy>Xu, Chang</cp:lastModifiedBy>
  <cp:revision>31</cp:revision>
  <dcterms:created xsi:type="dcterms:W3CDTF">2011-02-01T18:54:28Z</dcterms:created>
  <dcterms:modified xsi:type="dcterms:W3CDTF">2012-12-01T00:45:33Z</dcterms:modified>
</cp:coreProperties>
</file>