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00" autoAdjust="0"/>
  </p:normalViewPr>
  <p:slideViewPr>
    <p:cSldViewPr>
      <p:cViewPr varScale="1">
        <p:scale>
          <a:sx n="69" d="100"/>
          <a:sy n="69" d="100"/>
        </p:scale>
        <p:origin x="-3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E8C62F2-EDED-44BE-8A86-FB6DBD671C6C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A7B0912-18A6-44C7-89D2-C613D4773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025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b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B0912-18A6-44C7-89D2-C613D47735C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4649C-D511-49AC-9910-96529FC5387C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D4E3F-6CBB-496A-8796-DC90BA13B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FBC50-EB38-4851-B3F3-8D7F077F735D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F5F44-7575-4E55-ACEE-8190A919E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454E6-EF8C-4381-AC26-FFC2F87DA63D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A01E-9727-482D-95E9-DFED4E9DD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8E92F-58D1-4F2D-B03A-0661E7B5EDFD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FD7AB-E35B-4D31-B585-AB801C035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5DF82-68B3-4107-BCFC-6D735F18D2F7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C11A6-EFA7-407E-B247-1B0781EDE9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CE058-8EE2-4D01-9C31-BFD2FE3774DC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F904F-0F84-449D-9F92-51A0E6424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BDCB0-B640-4CAE-9B2C-DEE7DDCDE399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98045-F8D1-4945-8D02-9A9D687225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1DD40-E511-4A3F-B550-8612510F84DE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89E27-14A3-49F0-9CB6-92770B39FF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76D1F-1EB3-4658-8E0B-109F6E03727F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AF0AC-61FD-48CC-907E-2EAE85E16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4DFCB-DCA1-4260-8AFC-4B89C4586B9F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B0D62-04A9-4F15-8581-020DEB5D7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0F405-C4CA-4746-8B71-424BDC7C1501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25431-7F52-4DD9-A405-A3FF76884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503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748"/>
            <a:ext cx="21336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DA5E73-35A9-4EA4-81E6-088F7B6A746A}" type="datetimeFigureOut">
              <a:rPr lang="en-US"/>
              <a:pPr>
                <a:defRPr/>
              </a:pPr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748"/>
            <a:ext cx="28956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748"/>
            <a:ext cx="21336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890E46-3D8A-4565-B473-77511239A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sensus_plot_hist_all_-0.104to0.0976.png"/>
          <p:cNvPicPr>
            <a:picLocks noChangeAspect="1"/>
          </p:cNvPicPr>
          <p:nvPr/>
        </p:nvPicPr>
        <p:blipFill>
          <a:blip r:embed="rId3" cstate="print"/>
          <a:srcRect b="64444"/>
          <a:stretch>
            <a:fillRect/>
          </a:stretch>
        </p:blipFill>
        <p:spPr>
          <a:xfrm>
            <a:off x="1524000" y="1676400"/>
            <a:ext cx="6096000" cy="2438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00200" y="1399401"/>
            <a:ext cx="2667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non-metastatic primary OSCC (n = 17)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4648200" y="1399401"/>
            <a:ext cx="2514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metastatic OSCC (n = 20)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1447800" y="4191000"/>
            <a:ext cx="64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S2. Summary of SNP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probes  copy number status in tumor cells from  non-metastatic primaries and metastatic lymph nodes.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Shown are histograms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showing gains (red, top panel) and losses (green, bottom panel) in the 17 non-metastatic primary OSCC (left panel) and the 20 nodal metastases (right panel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75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Fred Hutchinson Cancer Research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Xu, Chang</dc:creator>
  <cp:lastModifiedBy>Mendez, Eddie</cp:lastModifiedBy>
  <cp:revision>30</cp:revision>
  <dcterms:created xsi:type="dcterms:W3CDTF">2011-02-01T18:54:28Z</dcterms:created>
  <dcterms:modified xsi:type="dcterms:W3CDTF">2012-08-22T20:35:14Z</dcterms:modified>
</cp:coreProperties>
</file>