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27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121BE-2F1B-47FA-BC06-2B090CE1C554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110D2-71D3-4BA8-9DE9-3A5B140D7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9E07-3639-49D0-88DE-EE5826EC5B2B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451E-6D30-40BF-A3D2-FA66C5DB7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6885-5581-4232-9F6B-17EA0E20A754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04078-731C-4BFB-8F9D-64D504E74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18C7A-CBE6-4DBE-A27D-FBD2EC7AE647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40F1-2584-41BB-A95B-CF4BE3296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DAFFE-3201-4869-8ECF-51A6E8118918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38E5B-20EF-4BD2-A1A6-A361ADE1D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3D6B-68F9-46F4-AAF8-2AA51779EF90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A4FE8-1C6D-4709-B186-8A9EFA684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25B2B-B10A-4A5C-B715-51C03D95899E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81A69-78B6-4DD3-B484-BC60E2C03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DF1EA-CB43-41A2-8E91-01D9FDF807DC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6E19D-612B-4B1F-9FB9-5CEBF5D24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A0EF-F7D6-4681-BAED-FDDC41787F7B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55851-4082-4AA2-B495-0B903117C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42EDA-53B1-4192-8199-18D5E5ECF200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A85B-FCAF-49DA-99AC-B90158BB9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44465-5760-47FC-A585-05389FA37BCF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169EE-E023-4F7D-95DB-885DC5206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B3A240-A014-4B6D-9AC9-3F11E2A3D838}" type="datetimeFigureOut">
              <a:rPr lang="en-US"/>
              <a:pPr>
                <a:defRPr/>
              </a:pPr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81A07B-AE75-46FF-9EC2-48A732AF7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6"/>
          <p:cNvSpPr>
            <a:spLocks noChangeArrowheads="1"/>
          </p:cNvSpPr>
          <p:nvPr/>
        </p:nvSpPr>
        <p:spPr bwMode="auto">
          <a:xfrm>
            <a:off x="268288" y="6781800"/>
            <a:ext cx="6248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latin typeface="Times New Roman" pitchFamily="18" charset="0"/>
                <a:cs typeface="Times New Roman" pitchFamily="18" charset="0"/>
              </a:rPr>
              <a:t>Figure S3. Association between DNA copy number-associated differentially expressed genes and survival in the validation dataset excluding HPV+ oropharyngeal carcinomas. </a:t>
            </a:r>
            <a:r>
              <a:rPr lang="en-US" sz="1000">
                <a:latin typeface="Times New Roman" pitchFamily="18" charset="0"/>
                <a:cs typeface="Times New Roman" pitchFamily="18" charset="0"/>
              </a:rPr>
              <a:t>A) Hierarchical clustering of the 133-patient dataset excluding the HPV+ oropharyngeal carcinomas using the 95 CNA-associated differentially-expressed gene signature. Expression variances of the genes were summarized by principal components analysis. A hierarchical clustering analysis was performed using the first three principal component (PC) scores; B) Overall survival of the two patient clusters stratified by the 95-CNA-associated differentially expressed signature; C) Cumulative incidence of OSCC-specific death for the two patient clusters. </a:t>
            </a:r>
          </a:p>
        </p:txBody>
      </p:sp>
      <p:pic>
        <p:nvPicPr>
          <p:cNvPr id="13316" name="Picture 4" descr="S3-c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533400"/>
            <a:ext cx="2605088" cy="619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90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Office Theme</vt:lpstr>
      <vt:lpstr>Slide 1</vt:lpstr>
    </vt:vector>
  </TitlesOfParts>
  <Company>Fred Hutchinson Cancer Research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cxu</cp:lastModifiedBy>
  <cp:revision>46</cp:revision>
  <dcterms:created xsi:type="dcterms:W3CDTF">2011-06-08T23:30:32Z</dcterms:created>
  <dcterms:modified xsi:type="dcterms:W3CDTF">2012-12-03T18:34:29Z</dcterms:modified>
</cp:coreProperties>
</file>