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34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7287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178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87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93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91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7534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993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0316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197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818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33E2C-C174-4526-BF7C-3B09263359BB}" type="datetimeFigureOut">
              <a:rPr lang="en-US" smtClean="0"/>
              <a:t>11/30/2012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F04226-CC07-4248-AB56-E085485CA8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322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07522" y="4495800"/>
            <a:ext cx="62484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 smtClean="0">
                <a:latin typeface="Times New Roman" pitchFamily="18" charset="0"/>
                <a:cs typeface="Times New Roman" pitchFamily="18" charset="0"/>
              </a:rPr>
              <a:t>Figure </a:t>
            </a:r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S6. Boxplots showing growth suppression effects of </a:t>
            </a:r>
            <a:r>
              <a:rPr lang="en-US" sz="1000" b="1" dirty="0" err="1">
                <a:latin typeface="Times New Roman" pitchFamily="18" charset="0"/>
                <a:cs typeface="Times New Roman" pitchFamily="18" charset="0"/>
              </a:rPr>
              <a:t>siRNA</a:t>
            </a:r>
            <a:r>
              <a:rPr lang="en-US" sz="1000" b="1" dirty="0">
                <a:latin typeface="Times New Roman" pitchFamily="18" charset="0"/>
                <a:cs typeface="Times New Roman" pitchFamily="18" charset="0"/>
              </a:rPr>
              <a:t> knockdown experiments targeting the 26 vs. the 708 gene set.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Growth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suppression was defined as ≥ 30%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loss in cell viability in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at least one cell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line and labeled as “Minimum Survival Rate” in the y-axis. The boxplots show the median and the first and third quartile range (IQR) of the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Minimun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Survival Rate.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whiskers show the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minimum and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maximum values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that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are within 1.5X the IQR,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and the dots beyond the whisker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represent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outliers defined as values beyond Q3+1.5XIQR 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or 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Q1-1.5XIQR</a:t>
            </a:r>
            <a:r>
              <a:rPr lang="en-US" sz="1000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4822" y="787400"/>
            <a:ext cx="3733800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771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105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Fred Hutchinson Cancer Research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Xu, Chang</dc:creator>
  <cp:lastModifiedBy>Xu, Chang</cp:lastModifiedBy>
  <cp:revision>12</cp:revision>
  <dcterms:created xsi:type="dcterms:W3CDTF">2012-08-18T01:26:52Z</dcterms:created>
  <dcterms:modified xsi:type="dcterms:W3CDTF">2012-12-01T00:51:08Z</dcterms:modified>
</cp:coreProperties>
</file>